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2"/>
    <p:restoredTop sz="94280"/>
  </p:normalViewPr>
  <p:slideViewPr>
    <p:cSldViewPr snapToObjects="1">
      <p:cViewPr>
        <p:scale>
          <a:sx n="80" d="100"/>
          <a:sy n="80" d="100"/>
        </p:scale>
        <p:origin x="-924" y="24"/>
      </p:cViewPr>
      <p:guideLst>
        <p:guide orient="horz" pos="2159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그룹 27"/>
          <p:cNvGrpSpPr/>
          <p:nvPr/>
        </p:nvGrpSpPr>
        <p:grpSpPr>
          <a:xfrm>
            <a:off x="6248271" y="1428736"/>
            <a:ext cx="1781773" cy="5435959"/>
            <a:chOff x="6248271" y="1500174"/>
            <a:chExt cx="1781773" cy="5435959"/>
          </a:xfrm>
        </p:grpSpPr>
        <p:sp>
          <p:nvSpPr>
            <p:cNvPr id="31" name="타원 30"/>
            <p:cNvSpPr/>
            <p:nvPr/>
          </p:nvSpPr>
          <p:spPr>
            <a:xfrm rot="10800000">
              <a:off x="6277478" y="5183567"/>
              <a:ext cx="1752566" cy="1752566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 rot="10800000">
              <a:off x="6277478" y="3955770"/>
              <a:ext cx="1752566" cy="1752566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 rot="10800000">
              <a:off x="6248308" y="2727972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 rot="10800000">
              <a:off x="6248271" y="1500174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7707312" y="0"/>
            <a:ext cx="1438275" cy="5676581"/>
            <a:chOff x="7707312" y="0"/>
            <a:chExt cx="1438275" cy="5676581"/>
          </a:xfrm>
        </p:grpSpPr>
        <p:sp>
          <p:nvSpPr>
            <p:cNvPr id="36" name="Freeform 31"/>
            <p:cNvSpPr/>
            <p:nvPr/>
          </p:nvSpPr>
          <p:spPr>
            <a:xfrm>
              <a:off x="7716837" y="395605"/>
              <a:ext cx="1428750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3"/>
            <p:cNvSpPr/>
            <p:nvPr/>
          </p:nvSpPr>
          <p:spPr>
            <a:xfrm>
              <a:off x="7707312" y="1577022"/>
              <a:ext cx="1433513" cy="1736725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5"/>
            <p:cNvSpPr/>
            <p:nvPr/>
          </p:nvSpPr>
          <p:spPr>
            <a:xfrm>
              <a:off x="7707312" y="2758439"/>
              <a:ext cx="1435100" cy="1736725"/>
            </a:xfrm>
            <a:custGeom>
              <a:avLst/>
              <a:gdLst/>
              <a:ah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7"/>
            <p:cNvSpPr/>
            <p:nvPr/>
          </p:nvSpPr>
          <p:spPr>
            <a:xfrm>
              <a:off x="7707312" y="3939856"/>
              <a:ext cx="1433513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1"/>
            <p:cNvSpPr/>
            <p:nvPr/>
          </p:nvSpPr>
          <p:spPr>
            <a:xfrm>
              <a:off x="7716837" y="0"/>
              <a:ext cx="1428750" cy="950913"/>
            </a:xfrm>
            <a:custGeom>
              <a:avLst/>
              <a:gdLst/>
              <a:ah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2" name="그룹 91"/>
          <p:cNvGrpSpPr/>
          <p:nvPr/>
        </p:nvGrpSpPr>
        <p:grpSpPr>
          <a:xfrm>
            <a:off x="3428815" y="-892801"/>
            <a:ext cx="1785874" cy="3920881"/>
            <a:chOff x="3428815" y="-892801"/>
            <a:chExt cx="1785874" cy="3920881"/>
          </a:xfrm>
        </p:grpSpPr>
        <p:sp>
          <p:nvSpPr>
            <p:cNvPr id="29" name="타원 28"/>
            <p:cNvSpPr/>
            <p:nvPr/>
          </p:nvSpPr>
          <p:spPr>
            <a:xfrm>
              <a:off x="3428815" y="136666"/>
              <a:ext cx="1785874" cy="1785874"/>
            </a:xfrm>
            <a:prstGeom prst="ellipse">
              <a:avLst/>
            </a:pr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3428815" y="1242206"/>
              <a:ext cx="1785874" cy="1785874"/>
            </a:xfrm>
            <a:prstGeom prst="ellipse">
              <a:avLst/>
            </a:prstGeom>
            <a:solidFill>
              <a:schemeClr val="bg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현 49"/>
            <p:cNvSpPr/>
            <p:nvPr/>
          </p:nvSpPr>
          <p:spPr>
            <a:xfrm rot="17638218">
              <a:off x="3428952" y="-892801"/>
              <a:ext cx="1785600" cy="1785600"/>
            </a:xfrm>
            <a:prstGeom prst="chord">
              <a:avLst>
                <a:gd name="adj1" fmla="val 3998885"/>
                <a:gd name="adj2" fmla="val 14738240"/>
              </a:avLst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071678"/>
            <a:ext cx="6429420" cy="1017598"/>
          </a:xfrm>
        </p:spPr>
        <p:txBody>
          <a:bodyPr>
            <a:noAutofit/>
          </a:bodyPr>
          <a:lstStyle>
            <a:lvl1pPr algn="l">
              <a:defRPr sz="540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42910" y="3109910"/>
            <a:ext cx="6400800" cy="67628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38328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FC77B641-0ACA-4CD1-A169-F03B0FAE9E38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552828" y="6356350"/>
            <a:ext cx="2038344" cy="365125"/>
          </a:xfrm>
        </p:spPr>
        <p:txBody>
          <a:bodyPr/>
          <a:lstStyle>
            <a:lvl1pPr algn="ctr"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6248271" y="1428736"/>
            <a:ext cx="1781773" cy="5435959"/>
            <a:chOff x="6248271" y="1500174"/>
            <a:chExt cx="1781773" cy="5435959"/>
          </a:xfrm>
        </p:grpSpPr>
        <p:sp>
          <p:nvSpPr>
            <p:cNvPr id="22" name="타원 21"/>
            <p:cNvSpPr/>
            <p:nvPr/>
          </p:nvSpPr>
          <p:spPr>
            <a:xfrm rot="10800000">
              <a:off x="6277478" y="5183567"/>
              <a:ext cx="1752566" cy="1752566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 rot="10800000">
              <a:off x="6277478" y="3955770"/>
              <a:ext cx="1752566" cy="1752566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 rot="10800000">
              <a:off x="6248308" y="2727972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 rot="10800000">
              <a:off x="6248271" y="1500174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7707312" y="0"/>
            <a:ext cx="1438275" cy="5676581"/>
            <a:chOff x="7707312" y="0"/>
            <a:chExt cx="1438275" cy="5676581"/>
          </a:xfrm>
        </p:grpSpPr>
        <p:sp>
          <p:nvSpPr>
            <p:cNvPr id="27" name="Freeform 31"/>
            <p:cNvSpPr/>
            <p:nvPr/>
          </p:nvSpPr>
          <p:spPr>
            <a:xfrm>
              <a:off x="7716837" y="395605"/>
              <a:ext cx="1428750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33"/>
            <p:cNvSpPr/>
            <p:nvPr/>
          </p:nvSpPr>
          <p:spPr>
            <a:xfrm>
              <a:off x="7707312" y="1577022"/>
              <a:ext cx="1433513" cy="1736725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35"/>
            <p:cNvSpPr/>
            <p:nvPr/>
          </p:nvSpPr>
          <p:spPr>
            <a:xfrm>
              <a:off x="7707312" y="2758439"/>
              <a:ext cx="1435100" cy="1736725"/>
            </a:xfrm>
            <a:custGeom>
              <a:avLst/>
              <a:gdLst/>
              <a:ah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7"/>
            <p:cNvSpPr/>
            <p:nvPr/>
          </p:nvSpPr>
          <p:spPr>
            <a:xfrm>
              <a:off x="7707312" y="3939856"/>
              <a:ext cx="1433513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41"/>
            <p:cNvSpPr/>
            <p:nvPr/>
          </p:nvSpPr>
          <p:spPr>
            <a:xfrm>
              <a:off x="7716837" y="0"/>
              <a:ext cx="1428750" cy="950913"/>
            </a:xfrm>
            <a:custGeom>
              <a:avLst/>
              <a:gdLst/>
              <a:ah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2" name="그룹 31"/>
          <p:cNvGrpSpPr/>
          <p:nvPr/>
        </p:nvGrpSpPr>
        <p:grpSpPr>
          <a:xfrm>
            <a:off x="3428815" y="-892801"/>
            <a:ext cx="1785874" cy="3920881"/>
            <a:chOff x="3428815" y="-892801"/>
            <a:chExt cx="1785874" cy="3920881"/>
          </a:xfrm>
        </p:grpSpPr>
        <p:sp>
          <p:nvSpPr>
            <p:cNvPr id="33" name="타원 32"/>
            <p:cNvSpPr/>
            <p:nvPr/>
          </p:nvSpPr>
          <p:spPr>
            <a:xfrm>
              <a:off x="3428815" y="136666"/>
              <a:ext cx="1785874" cy="1785874"/>
            </a:xfrm>
            <a:prstGeom prst="ellipse">
              <a:avLst/>
            </a:pr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3428815" y="1242206"/>
              <a:ext cx="1785874" cy="1785874"/>
            </a:xfrm>
            <a:prstGeom prst="ellipse">
              <a:avLst/>
            </a:prstGeom>
            <a:solidFill>
              <a:schemeClr val="bg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현 34"/>
            <p:cNvSpPr/>
            <p:nvPr/>
          </p:nvSpPr>
          <p:spPr>
            <a:xfrm rot="17638218">
              <a:off x="3428952" y="-892801"/>
              <a:ext cx="1785600" cy="1785600"/>
            </a:xfrm>
            <a:prstGeom prst="chord">
              <a:avLst>
                <a:gd name="adj1" fmla="val 3998885"/>
                <a:gd name="adj2" fmla="val 14738240"/>
              </a:avLst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제목 1"/>
          <p:cNvSpPr>
            <a:spLocks noGrp="1"/>
          </p:cNvSpPr>
          <p:nvPr>
            <p:ph type="ctrTitle"/>
          </p:nvPr>
        </p:nvSpPr>
        <p:spPr>
          <a:xfrm>
            <a:off x="500034" y="4071942"/>
            <a:ext cx="7772400" cy="1362075"/>
          </a:xfrm>
        </p:spPr>
        <p:txBody>
          <a:bodyPr anchor="t"/>
          <a:lstStyle>
            <a:lvl1pPr algn="l">
              <a:defRPr sz="4800" b="0" cap="all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F9DCF180-5990-4FA3-A469-8A041DA45C8D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92"/>
          <p:cNvGrpSpPr/>
          <p:nvPr/>
        </p:nvGrpSpPr>
        <p:grpSpPr>
          <a:xfrm>
            <a:off x="7707312" y="0"/>
            <a:ext cx="1438275" cy="5676581"/>
            <a:chOff x="7707312" y="0"/>
            <a:chExt cx="1438275" cy="5676581"/>
          </a:xfrm>
        </p:grpSpPr>
        <p:sp>
          <p:nvSpPr>
            <p:cNvPr id="8" name="Freeform 31"/>
            <p:cNvSpPr/>
            <p:nvPr/>
          </p:nvSpPr>
          <p:spPr>
            <a:xfrm>
              <a:off x="7716837" y="395605"/>
              <a:ext cx="1428750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accent4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33"/>
            <p:cNvSpPr/>
            <p:nvPr/>
          </p:nvSpPr>
          <p:spPr>
            <a:xfrm>
              <a:off x="7707312" y="1577022"/>
              <a:ext cx="1433513" cy="1736725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accent4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35"/>
            <p:cNvSpPr/>
            <p:nvPr/>
          </p:nvSpPr>
          <p:spPr>
            <a:xfrm>
              <a:off x="7707312" y="2758439"/>
              <a:ext cx="1435100" cy="1736725"/>
            </a:xfrm>
            <a:custGeom>
              <a:avLst/>
              <a:gdLst/>
              <a:ah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accent4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37"/>
            <p:cNvSpPr/>
            <p:nvPr/>
          </p:nvSpPr>
          <p:spPr>
            <a:xfrm>
              <a:off x="7707312" y="3939856"/>
              <a:ext cx="1433513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accent4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41"/>
            <p:cNvSpPr/>
            <p:nvPr/>
          </p:nvSpPr>
          <p:spPr>
            <a:xfrm>
              <a:off x="7716837" y="0"/>
              <a:ext cx="1428750" cy="950913"/>
            </a:xfrm>
            <a:custGeom>
              <a:avLst/>
              <a:gdLst/>
              <a:ah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accent4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42844" y="356848"/>
            <a:ext cx="71438" cy="7858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4458" y="266700"/>
            <a:ext cx="8229600" cy="952500"/>
          </a:xfrm>
        </p:spPr>
        <p:txBody>
          <a:bodyPr>
            <a:noAutofit/>
          </a:bodyPr>
          <a:lstStyle>
            <a:lvl1pPr algn="l">
              <a:defRPr sz="440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9" name="텍스트 개체 틀 18"/>
          <p:cNvSpPr>
            <a:spLocks noGrp="1"/>
          </p:cNvSpPr>
          <p:nvPr>
            <p:ph type="body" sz="quarter" idx="14" hasCustomPrompt="1"/>
          </p:nvPr>
        </p:nvSpPr>
        <p:spPr>
          <a:xfrm>
            <a:off x="2143141" y="1785938"/>
            <a:ext cx="4786313" cy="3786202"/>
          </a:xfrm>
        </p:spPr>
        <p:txBody>
          <a:bodyPr/>
          <a:lstStyle>
            <a:lvl1pPr>
              <a:lnSpc>
                <a:spcPct val="150000"/>
              </a:lnSpc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2pPr>
            <a:lvl3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3pPr>
            <a:lvl4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4pPr>
            <a:lvl5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15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55E57ED3-E3DC-4A4C-81B1-BFCF83763990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16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7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7707312" y="1181419"/>
            <a:ext cx="1438275" cy="5676581"/>
            <a:chOff x="7707312" y="1181419"/>
            <a:chExt cx="1438275" cy="5676581"/>
          </a:xfrm>
        </p:grpSpPr>
        <p:sp>
          <p:nvSpPr>
            <p:cNvPr id="8" name="Freeform 31"/>
            <p:cNvSpPr/>
            <p:nvPr/>
          </p:nvSpPr>
          <p:spPr>
            <a:xfrm rot="10800000" flipH="1">
              <a:off x="7716837" y="4725670"/>
              <a:ext cx="1428750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accent4">
                <a:alpha val="1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33"/>
            <p:cNvSpPr/>
            <p:nvPr/>
          </p:nvSpPr>
          <p:spPr>
            <a:xfrm rot="10800000" flipH="1">
              <a:off x="7707312" y="3544253"/>
              <a:ext cx="1433513" cy="1736725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accent4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35"/>
            <p:cNvSpPr/>
            <p:nvPr/>
          </p:nvSpPr>
          <p:spPr>
            <a:xfrm rot="10800000" flipH="1">
              <a:off x="7707312" y="2362836"/>
              <a:ext cx="1435100" cy="1736725"/>
            </a:xfrm>
            <a:custGeom>
              <a:avLst/>
              <a:gdLst/>
              <a:ah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accent4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37"/>
            <p:cNvSpPr/>
            <p:nvPr/>
          </p:nvSpPr>
          <p:spPr>
            <a:xfrm rot="10800000" flipH="1">
              <a:off x="7707312" y="1181419"/>
              <a:ext cx="1433513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accent1">
                <a:alpha val="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41"/>
            <p:cNvSpPr/>
            <p:nvPr/>
          </p:nvSpPr>
          <p:spPr>
            <a:xfrm rot="10800000" flipH="1">
              <a:off x="7716837" y="5907087"/>
              <a:ext cx="1428750" cy="950913"/>
            </a:xfrm>
            <a:custGeom>
              <a:avLst/>
              <a:gdLst/>
              <a:ah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accent4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sz="40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4FDAC133-137F-4C30-AEE7-4344412CC8FC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598172" y="6356350"/>
            <a:ext cx="1947656" cy="36512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672072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9696" y="274638"/>
            <a:ext cx="6518320" cy="939784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" y="1428736"/>
            <a:ext cx="8400992" cy="469742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66905ED7-7392-4C17-B7BA-290FCD24D175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220FF-38D3-4317-BDD8-8F3AC7CD26BF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그룹 37"/>
          <p:cNvGrpSpPr/>
          <p:nvPr/>
        </p:nvGrpSpPr>
        <p:grpSpPr>
          <a:xfrm flipH="1">
            <a:off x="0" y="-892801"/>
            <a:ext cx="5716772" cy="7757496"/>
            <a:chOff x="3428815" y="-892801"/>
            <a:chExt cx="5716772" cy="7757496"/>
          </a:xfrm>
        </p:grpSpPr>
        <p:grpSp>
          <p:nvGrpSpPr>
            <p:cNvPr id="23" name="그룹 22"/>
            <p:cNvGrpSpPr/>
            <p:nvPr/>
          </p:nvGrpSpPr>
          <p:grpSpPr>
            <a:xfrm>
              <a:off x="6248271" y="1428736"/>
              <a:ext cx="1781773" cy="5435959"/>
              <a:chOff x="6248271" y="1500174"/>
              <a:chExt cx="1781773" cy="5435959"/>
            </a:xfrm>
          </p:grpSpPr>
          <p:sp>
            <p:nvSpPr>
              <p:cNvPr id="24" name="타원 23"/>
              <p:cNvSpPr/>
              <p:nvPr/>
            </p:nvSpPr>
            <p:spPr>
              <a:xfrm rot="10800000">
                <a:off x="6277478" y="5183567"/>
                <a:ext cx="1752566" cy="1752566"/>
              </a:xfrm>
              <a:prstGeom prst="ellipse">
                <a:avLst/>
              </a:prstGeom>
              <a:solidFill>
                <a:schemeClr val="bg1">
                  <a:alpha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타원 24"/>
              <p:cNvSpPr/>
              <p:nvPr/>
            </p:nvSpPr>
            <p:spPr>
              <a:xfrm rot="10800000">
                <a:off x="6277478" y="3955770"/>
                <a:ext cx="1752566" cy="1752566"/>
              </a:xfrm>
              <a:prstGeom prst="ellipse">
                <a:avLst/>
              </a:prstGeom>
              <a:solidFill>
                <a:schemeClr val="bg1"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타원 25"/>
              <p:cNvSpPr/>
              <p:nvPr/>
            </p:nvSpPr>
            <p:spPr>
              <a:xfrm rot="10800000">
                <a:off x="6248308" y="2727972"/>
                <a:ext cx="1752566" cy="1752566"/>
              </a:xfrm>
              <a:prstGeom prst="ellipse">
                <a:avLst/>
              </a:pr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타원 26"/>
              <p:cNvSpPr/>
              <p:nvPr/>
            </p:nvSpPr>
            <p:spPr>
              <a:xfrm rot="10800000">
                <a:off x="6248271" y="1500174"/>
                <a:ext cx="1752566" cy="1752566"/>
              </a:xfrm>
              <a:prstGeom prst="ellipse">
                <a:avLst/>
              </a:pr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8" name="그룹 27"/>
            <p:cNvGrpSpPr/>
            <p:nvPr/>
          </p:nvGrpSpPr>
          <p:grpSpPr>
            <a:xfrm>
              <a:off x="7707312" y="0"/>
              <a:ext cx="1438275" cy="5676581"/>
              <a:chOff x="7707312" y="0"/>
              <a:chExt cx="1438275" cy="5676581"/>
            </a:xfrm>
          </p:grpSpPr>
          <p:sp>
            <p:nvSpPr>
              <p:cNvPr id="29" name="Freeform 31"/>
              <p:cNvSpPr/>
              <p:nvPr/>
            </p:nvSpPr>
            <p:spPr>
              <a:xfrm>
                <a:off x="7716837" y="395605"/>
                <a:ext cx="1428750" cy="1736725"/>
              </a:xfrm>
              <a:custGeom>
                <a:avLst/>
                <a:gdLst/>
                <a:ahLst/>
                <a:cxnLst>
                  <a:cxn ang="0">
                    <a:pos x="547" y="0"/>
                  </a:cxn>
                  <a:cxn ang="0">
                    <a:pos x="492" y="2"/>
                  </a:cxn>
                  <a:cxn ang="0">
                    <a:pos x="436" y="11"/>
                  </a:cxn>
                  <a:cxn ang="0">
                    <a:pos x="384" y="25"/>
                  </a:cxn>
                  <a:cxn ang="0">
                    <a:pos x="334" y="42"/>
                  </a:cxn>
                  <a:cxn ang="0">
                    <a:pos x="286" y="65"/>
                  </a:cxn>
                  <a:cxn ang="0">
                    <a:pos x="242" y="93"/>
                  </a:cxn>
                  <a:cxn ang="0">
                    <a:pos x="198" y="124"/>
                  </a:cxn>
                  <a:cxn ang="0">
                    <a:pos x="160" y="159"/>
                  </a:cxn>
                  <a:cxn ang="0">
                    <a:pos x="124" y="199"/>
                  </a:cxn>
                  <a:cxn ang="0">
                    <a:pos x="93" y="241"/>
                  </a:cxn>
                  <a:cxn ang="0">
                    <a:pos x="66" y="286"/>
                  </a:cxn>
                  <a:cxn ang="0">
                    <a:pos x="43" y="334"/>
                  </a:cxn>
                  <a:cxn ang="0">
                    <a:pos x="25" y="384"/>
                  </a:cxn>
                  <a:cxn ang="0">
                    <a:pos x="12" y="436"/>
                  </a:cxn>
                  <a:cxn ang="0">
                    <a:pos x="3" y="491"/>
                  </a:cxn>
                  <a:cxn ang="0">
                    <a:pos x="0" y="547"/>
                  </a:cxn>
                  <a:cxn ang="0">
                    <a:pos x="0" y="575"/>
                  </a:cxn>
                  <a:cxn ang="0">
                    <a:pos x="6" y="629"/>
                  </a:cxn>
                  <a:cxn ang="0">
                    <a:pos x="17" y="684"/>
                  </a:cxn>
                  <a:cxn ang="0">
                    <a:pos x="34" y="735"/>
                  </a:cxn>
                  <a:cxn ang="0">
                    <a:pos x="54" y="783"/>
                  </a:cxn>
                  <a:cxn ang="0">
                    <a:pos x="79" y="831"/>
                  </a:cxn>
                  <a:cxn ang="0">
                    <a:pos x="109" y="874"/>
                  </a:cxn>
                  <a:cxn ang="0">
                    <a:pos x="142" y="915"/>
                  </a:cxn>
                  <a:cxn ang="0">
                    <a:pos x="180" y="951"/>
                  </a:cxn>
                  <a:cxn ang="0">
                    <a:pos x="219" y="985"/>
                  </a:cxn>
                  <a:cxn ang="0">
                    <a:pos x="264" y="1014"/>
                  </a:cxn>
                  <a:cxn ang="0">
                    <a:pos x="310" y="1040"/>
                  </a:cxn>
                  <a:cxn ang="0">
                    <a:pos x="359" y="1061"/>
                  </a:cxn>
                  <a:cxn ang="0">
                    <a:pos x="410" y="1076"/>
                  </a:cxn>
                  <a:cxn ang="0">
                    <a:pos x="464" y="1087"/>
                  </a:cxn>
                  <a:cxn ang="0">
                    <a:pos x="519" y="1093"/>
                  </a:cxn>
                  <a:cxn ang="0">
                    <a:pos x="547" y="1094"/>
                  </a:cxn>
                  <a:cxn ang="0">
                    <a:pos x="597" y="1092"/>
                  </a:cxn>
                  <a:cxn ang="0">
                    <a:pos x="645" y="1085"/>
                  </a:cxn>
                  <a:cxn ang="0">
                    <a:pos x="693" y="1074"/>
                  </a:cxn>
                  <a:cxn ang="0">
                    <a:pos x="738" y="1060"/>
                  </a:cxn>
                  <a:cxn ang="0">
                    <a:pos x="782" y="1041"/>
                  </a:cxn>
                  <a:cxn ang="0">
                    <a:pos x="823" y="1019"/>
                  </a:cxn>
                  <a:cxn ang="0">
                    <a:pos x="863" y="993"/>
                  </a:cxn>
                  <a:cxn ang="0">
                    <a:pos x="900" y="965"/>
                  </a:cxn>
                  <a:cxn ang="0">
                    <a:pos x="900" y="128"/>
                  </a:cxn>
                  <a:cxn ang="0">
                    <a:pos x="863" y="101"/>
                  </a:cxn>
                  <a:cxn ang="0">
                    <a:pos x="823" y="74"/>
                  </a:cxn>
                  <a:cxn ang="0">
                    <a:pos x="782" y="52"/>
                  </a:cxn>
                  <a:cxn ang="0">
                    <a:pos x="738" y="34"/>
                  </a:cxn>
                  <a:cxn ang="0">
                    <a:pos x="693" y="19"/>
                  </a:cxn>
                  <a:cxn ang="0">
                    <a:pos x="645" y="9"/>
                  </a:cxn>
                  <a:cxn ang="0">
                    <a:pos x="597" y="2"/>
                  </a:cxn>
                  <a:cxn ang="0">
                    <a:pos x="547" y="0"/>
                  </a:cxn>
                </a:cxnLst>
                <a:rect l="0" t="0" r="r" b="b"/>
                <a:pathLst>
                  <a:path w="900" h="1094">
                    <a:moveTo>
                      <a:pt x="547" y="0"/>
                    </a:moveTo>
                    <a:lnTo>
                      <a:pt x="547" y="0"/>
                    </a:lnTo>
                    <a:lnTo>
                      <a:pt x="519" y="0"/>
                    </a:lnTo>
                    <a:lnTo>
                      <a:pt x="492" y="2"/>
                    </a:lnTo>
                    <a:lnTo>
                      <a:pt x="464" y="6"/>
                    </a:lnTo>
                    <a:lnTo>
                      <a:pt x="436" y="11"/>
                    </a:lnTo>
                    <a:lnTo>
                      <a:pt x="410" y="17"/>
                    </a:lnTo>
                    <a:lnTo>
                      <a:pt x="384" y="25"/>
                    </a:lnTo>
                    <a:lnTo>
                      <a:pt x="359" y="33"/>
                    </a:lnTo>
                    <a:lnTo>
                      <a:pt x="334" y="42"/>
                    </a:lnTo>
                    <a:lnTo>
                      <a:pt x="310" y="53"/>
                    </a:lnTo>
                    <a:lnTo>
                      <a:pt x="286" y="65"/>
                    </a:lnTo>
                    <a:lnTo>
                      <a:pt x="264" y="79"/>
                    </a:lnTo>
                    <a:lnTo>
                      <a:pt x="242" y="93"/>
                    </a:lnTo>
                    <a:lnTo>
                      <a:pt x="219" y="109"/>
                    </a:lnTo>
                    <a:lnTo>
                      <a:pt x="198" y="124"/>
                    </a:lnTo>
                    <a:lnTo>
                      <a:pt x="180" y="142"/>
                    </a:lnTo>
                    <a:lnTo>
                      <a:pt x="160" y="159"/>
                    </a:lnTo>
                    <a:lnTo>
                      <a:pt x="142" y="179"/>
                    </a:lnTo>
                    <a:lnTo>
                      <a:pt x="124" y="199"/>
                    </a:lnTo>
                    <a:lnTo>
                      <a:pt x="109" y="219"/>
                    </a:lnTo>
                    <a:lnTo>
                      <a:pt x="93" y="241"/>
                    </a:lnTo>
                    <a:lnTo>
                      <a:pt x="79" y="263"/>
                    </a:lnTo>
                    <a:lnTo>
                      <a:pt x="66" y="286"/>
                    </a:lnTo>
                    <a:lnTo>
                      <a:pt x="54" y="310"/>
                    </a:lnTo>
                    <a:lnTo>
                      <a:pt x="43" y="334"/>
                    </a:lnTo>
                    <a:lnTo>
                      <a:pt x="34" y="359"/>
                    </a:lnTo>
                    <a:lnTo>
                      <a:pt x="25" y="384"/>
                    </a:lnTo>
                    <a:lnTo>
                      <a:pt x="17" y="409"/>
                    </a:lnTo>
                    <a:lnTo>
                      <a:pt x="12" y="436"/>
                    </a:lnTo>
                    <a:lnTo>
                      <a:pt x="6" y="464"/>
                    </a:lnTo>
                    <a:lnTo>
                      <a:pt x="3" y="491"/>
                    </a:lnTo>
                    <a:lnTo>
                      <a:pt x="0" y="51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0" y="575"/>
                    </a:lnTo>
                    <a:lnTo>
                      <a:pt x="3" y="603"/>
                    </a:lnTo>
                    <a:lnTo>
                      <a:pt x="6" y="629"/>
                    </a:lnTo>
                    <a:lnTo>
                      <a:pt x="12" y="657"/>
                    </a:lnTo>
                    <a:lnTo>
                      <a:pt x="17" y="684"/>
                    </a:lnTo>
                    <a:lnTo>
                      <a:pt x="25" y="709"/>
                    </a:lnTo>
                    <a:lnTo>
                      <a:pt x="34" y="735"/>
                    </a:lnTo>
                    <a:lnTo>
                      <a:pt x="43" y="760"/>
                    </a:lnTo>
                    <a:lnTo>
                      <a:pt x="54" y="783"/>
                    </a:lnTo>
                    <a:lnTo>
                      <a:pt x="66" y="808"/>
                    </a:lnTo>
                    <a:lnTo>
                      <a:pt x="79" y="831"/>
                    </a:lnTo>
                    <a:lnTo>
                      <a:pt x="93" y="853"/>
                    </a:lnTo>
                    <a:lnTo>
                      <a:pt x="109" y="874"/>
                    </a:lnTo>
                    <a:lnTo>
                      <a:pt x="124" y="895"/>
                    </a:lnTo>
                    <a:lnTo>
                      <a:pt x="142" y="915"/>
                    </a:lnTo>
                    <a:lnTo>
                      <a:pt x="160" y="934"/>
                    </a:lnTo>
                    <a:lnTo>
                      <a:pt x="180" y="951"/>
                    </a:lnTo>
                    <a:lnTo>
                      <a:pt x="198" y="969"/>
                    </a:lnTo>
                    <a:lnTo>
                      <a:pt x="219" y="985"/>
                    </a:lnTo>
                    <a:lnTo>
                      <a:pt x="242" y="1000"/>
                    </a:lnTo>
                    <a:lnTo>
                      <a:pt x="264" y="1014"/>
                    </a:lnTo>
                    <a:lnTo>
                      <a:pt x="286" y="1028"/>
                    </a:lnTo>
                    <a:lnTo>
                      <a:pt x="310" y="1040"/>
                    </a:lnTo>
                    <a:lnTo>
                      <a:pt x="334" y="1051"/>
                    </a:lnTo>
                    <a:lnTo>
                      <a:pt x="359" y="1061"/>
                    </a:lnTo>
                    <a:lnTo>
                      <a:pt x="384" y="1069"/>
                    </a:lnTo>
                    <a:lnTo>
                      <a:pt x="410" y="1076"/>
                    </a:lnTo>
                    <a:lnTo>
                      <a:pt x="436" y="1083"/>
                    </a:lnTo>
                    <a:lnTo>
                      <a:pt x="464" y="1087"/>
                    </a:lnTo>
                    <a:lnTo>
                      <a:pt x="492" y="1091"/>
                    </a:lnTo>
                    <a:lnTo>
                      <a:pt x="519" y="1093"/>
                    </a:lnTo>
                    <a:lnTo>
                      <a:pt x="547" y="1094"/>
                    </a:lnTo>
                    <a:lnTo>
                      <a:pt x="547" y="1094"/>
                    </a:lnTo>
                    <a:lnTo>
                      <a:pt x="572" y="1093"/>
                    </a:lnTo>
                    <a:lnTo>
                      <a:pt x="597" y="1092"/>
                    </a:lnTo>
                    <a:lnTo>
                      <a:pt x="621" y="1088"/>
                    </a:lnTo>
                    <a:lnTo>
                      <a:pt x="645" y="1085"/>
                    </a:lnTo>
                    <a:lnTo>
                      <a:pt x="670" y="1080"/>
                    </a:lnTo>
                    <a:lnTo>
                      <a:pt x="693" y="1074"/>
                    </a:lnTo>
                    <a:lnTo>
                      <a:pt x="716" y="1067"/>
                    </a:lnTo>
                    <a:lnTo>
                      <a:pt x="738" y="1060"/>
                    </a:lnTo>
                    <a:lnTo>
                      <a:pt x="760" y="1051"/>
                    </a:lnTo>
                    <a:lnTo>
                      <a:pt x="782" y="1041"/>
                    </a:lnTo>
                    <a:lnTo>
                      <a:pt x="803" y="1030"/>
                    </a:lnTo>
                    <a:lnTo>
                      <a:pt x="823" y="1019"/>
                    </a:lnTo>
                    <a:lnTo>
                      <a:pt x="843" y="1007"/>
                    </a:lnTo>
                    <a:lnTo>
                      <a:pt x="863" y="993"/>
                    </a:lnTo>
                    <a:lnTo>
                      <a:pt x="882" y="979"/>
                    </a:lnTo>
                    <a:lnTo>
                      <a:pt x="900" y="965"/>
                    </a:lnTo>
                    <a:lnTo>
                      <a:pt x="900" y="128"/>
                    </a:lnTo>
                    <a:lnTo>
                      <a:pt x="900" y="128"/>
                    </a:lnTo>
                    <a:lnTo>
                      <a:pt x="882" y="114"/>
                    </a:lnTo>
                    <a:lnTo>
                      <a:pt x="863" y="101"/>
                    </a:lnTo>
                    <a:lnTo>
                      <a:pt x="843" y="88"/>
                    </a:lnTo>
                    <a:lnTo>
                      <a:pt x="823" y="74"/>
                    </a:lnTo>
                    <a:lnTo>
                      <a:pt x="803" y="63"/>
                    </a:lnTo>
                    <a:lnTo>
                      <a:pt x="782" y="52"/>
                    </a:lnTo>
                    <a:lnTo>
                      <a:pt x="760" y="43"/>
                    </a:lnTo>
                    <a:lnTo>
                      <a:pt x="738" y="34"/>
                    </a:lnTo>
                    <a:lnTo>
                      <a:pt x="716" y="27"/>
                    </a:lnTo>
                    <a:lnTo>
                      <a:pt x="693" y="19"/>
                    </a:lnTo>
                    <a:lnTo>
                      <a:pt x="670" y="13"/>
                    </a:lnTo>
                    <a:lnTo>
                      <a:pt x="645" y="9"/>
                    </a:lnTo>
                    <a:lnTo>
                      <a:pt x="621" y="5"/>
                    </a:lnTo>
                    <a:lnTo>
                      <a:pt x="597" y="2"/>
                    </a:lnTo>
                    <a:lnTo>
                      <a:pt x="572" y="0"/>
                    </a:lnTo>
                    <a:lnTo>
                      <a:pt x="547" y="0"/>
                    </a:lnTo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Freeform 33"/>
              <p:cNvSpPr/>
              <p:nvPr/>
            </p:nvSpPr>
            <p:spPr>
              <a:xfrm>
                <a:off x="7707312" y="1577022"/>
                <a:ext cx="1433513" cy="1736725"/>
              </a:xfrm>
              <a:custGeom>
                <a:avLst/>
                <a:gdLst/>
                <a:ahLst/>
                <a:cxnLst>
                  <a:cxn ang="0">
                    <a:pos x="546" y="0"/>
                  </a:cxn>
                  <a:cxn ang="0">
                    <a:pos x="491" y="4"/>
                  </a:cxn>
                  <a:cxn ang="0">
                    <a:pos x="435" y="11"/>
                  </a:cxn>
                  <a:cxn ang="0">
                    <a:pos x="383" y="26"/>
                  </a:cxn>
                  <a:cxn ang="0">
                    <a:pos x="334" y="43"/>
                  </a:cxn>
                  <a:cxn ang="0">
                    <a:pos x="285" y="67"/>
                  </a:cxn>
                  <a:cxn ang="0">
                    <a:pos x="241" y="94"/>
                  </a:cxn>
                  <a:cxn ang="0">
                    <a:pos x="198" y="125"/>
                  </a:cxn>
                  <a:cxn ang="0">
                    <a:pos x="159" y="161"/>
                  </a:cxn>
                  <a:cxn ang="0">
                    <a:pos x="124" y="199"/>
                  </a:cxn>
                  <a:cxn ang="0">
                    <a:pos x="93" y="241"/>
                  </a:cxn>
                  <a:cxn ang="0">
                    <a:pos x="65" y="287"/>
                  </a:cxn>
                  <a:cxn ang="0">
                    <a:pos x="42" y="334"/>
                  </a:cxn>
                  <a:cxn ang="0">
                    <a:pos x="24" y="385"/>
                  </a:cxn>
                  <a:cxn ang="0">
                    <a:pos x="11" y="437"/>
                  </a:cxn>
                  <a:cxn ang="0">
                    <a:pos x="2" y="491"/>
                  </a:cxn>
                  <a:cxn ang="0">
                    <a:pos x="0" y="548"/>
                  </a:cxn>
                  <a:cxn ang="0">
                    <a:pos x="0" y="575"/>
                  </a:cxn>
                  <a:cxn ang="0">
                    <a:pos x="5" y="631"/>
                  </a:cxn>
                  <a:cxn ang="0">
                    <a:pos x="16" y="684"/>
                  </a:cxn>
                  <a:cxn ang="0">
                    <a:pos x="33" y="736"/>
                  </a:cxn>
                  <a:cxn ang="0">
                    <a:pos x="53" y="784"/>
                  </a:cxn>
                  <a:cxn ang="0">
                    <a:pos x="78" y="831"/>
                  </a:cxn>
                  <a:cxn ang="0">
                    <a:pos x="108" y="875"/>
                  </a:cxn>
                  <a:cxn ang="0">
                    <a:pos x="141" y="915"/>
                  </a:cxn>
                  <a:cxn ang="0">
                    <a:pos x="179" y="952"/>
                  </a:cxn>
                  <a:cxn ang="0">
                    <a:pos x="219" y="986"/>
                  </a:cxn>
                  <a:cxn ang="0">
                    <a:pos x="263" y="1016"/>
                  </a:cxn>
                  <a:cxn ang="0">
                    <a:pos x="309" y="1041"/>
                  </a:cxn>
                  <a:cxn ang="0">
                    <a:pos x="358" y="1061"/>
                  </a:cxn>
                  <a:cxn ang="0">
                    <a:pos x="409" y="1077"/>
                  </a:cxn>
                  <a:cxn ang="0">
                    <a:pos x="463" y="1089"/>
                  </a:cxn>
                  <a:cxn ang="0">
                    <a:pos x="518" y="1094"/>
                  </a:cxn>
                  <a:cxn ang="0">
                    <a:pos x="546" y="1094"/>
                  </a:cxn>
                  <a:cxn ang="0">
                    <a:pos x="597" y="1092"/>
                  </a:cxn>
                  <a:cxn ang="0">
                    <a:pos x="647" y="1085"/>
                  </a:cxn>
                  <a:cxn ang="0">
                    <a:pos x="694" y="1074"/>
                  </a:cxn>
                  <a:cxn ang="0">
                    <a:pos x="741" y="1059"/>
                  </a:cxn>
                  <a:cxn ang="0">
                    <a:pos x="785" y="1040"/>
                  </a:cxn>
                  <a:cxn ang="0">
                    <a:pos x="827" y="1018"/>
                  </a:cxn>
                  <a:cxn ang="0">
                    <a:pos x="867" y="991"/>
                  </a:cxn>
                  <a:cxn ang="0">
                    <a:pos x="903" y="961"/>
                  </a:cxn>
                  <a:cxn ang="0">
                    <a:pos x="903" y="134"/>
                  </a:cxn>
                  <a:cxn ang="0">
                    <a:pos x="867" y="104"/>
                  </a:cxn>
                  <a:cxn ang="0">
                    <a:pos x="827" y="78"/>
                  </a:cxn>
                  <a:cxn ang="0">
                    <a:pos x="785" y="56"/>
                  </a:cxn>
                  <a:cxn ang="0">
                    <a:pos x="741" y="36"/>
                  </a:cxn>
                  <a:cxn ang="0">
                    <a:pos x="694" y="21"/>
                  </a:cxn>
                  <a:cxn ang="0">
                    <a:pos x="647" y="10"/>
                  </a:cxn>
                  <a:cxn ang="0">
                    <a:pos x="597" y="2"/>
                  </a:cxn>
                  <a:cxn ang="0">
                    <a:pos x="546" y="0"/>
                  </a:cxn>
                </a:cxnLst>
                <a:rect l="0" t="0" r="r" b="b"/>
                <a:pathLst>
                  <a:path w="903" h="1094">
                    <a:moveTo>
                      <a:pt x="546" y="0"/>
                    </a:moveTo>
                    <a:lnTo>
                      <a:pt x="546" y="0"/>
                    </a:lnTo>
                    <a:lnTo>
                      <a:pt x="518" y="1"/>
                    </a:lnTo>
                    <a:lnTo>
                      <a:pt x="491" y="4"/>
                    </a:lnTo>
                    <a:lnTo>
                      <a:pt x="463" y="7"/>
                    </a:lnTo>
                    <a:lnTo>
                      <a:pt x="435" y="11"/>
                    </a:lnTo>
                    <a:lnTo>
                      <a:pt x="409" y="18"/>
                    </a:lnTo>
                    <a:lnTo>
                      <a:pt x="383" y="26"/>
                    </a:lnTo>
                    <a:lnTo>
                      <a:pt x="358" y="33"/>
                    </a:lnTo>
                    <a:lnTo>
                      <a:pt x="334" y="43"/>
                    </a:lnTo>
                    <a:lnTo>
                      <a:pt x="309" y="54"/>
                    </a:lnTo>
                    <a:lnTo>
                      <a:pt x="285" y="67"/>
                    </a:lnTo>
                    <a:lnTo>
                      <a:pt x="263" y="80"/>
                    </a:lnTo>
                    <a:lnTo>
                      <a:pt x="241" y="94"/>
                    </a:lnTo>
                    <a:lnTo>
                      <a:pt x="219" y="110"/>
                    </a:lnTo>
                    <a:lnTo>
                      <a:pt x="198" y="125"/>
                    </a:lnTo>
                    <a:lnTo>
                      <a:pt x="179" y="143"/>
                    </a:lnTo>
                    <a:lnTo>
                      <a:pt x="159" y="161"/>
                    </a:lnTo>
                    <a:lnTo>
                      <a:pt x="141" y="179"/>
                    </a:lnTo>
                    <a:lnTo>
                      <a:pt x="124" y="199"/>
                    </a:lnTo>
                    <a:lnTo>
                      <a:pt x="108" y="220"/>
                    </a:lnTo>
                    <a:lnTo>
                      <a:pt x="93" y="241"/>
                    </a:lnTo>
                    <a:lnTo>
                      <a:pt x="78" y="263"/>
                    </a:lnTo>
                    <a:lnTo>
                      <a:pt x="65" y="287"/>
                    </a:lnTo>
                    <a:lnTo>
                      <a:pt x="53" y="310"/>
                    </a:lnTo>
                    <a:lnTo>
                      <a:pt x="42" y="334"/>
                    </a:lnTo>
                    <a:lnTo>
                      <a:pt x="33" y="360"/>
                    </a:lnTo>
                    <a:lnTo>
                      <a:pt x="24" y="385"/>
                    </a:lnTo>
                    <a:lnTo>
                      <a:pt x="16" y="411"/>
                    </a:lnTo>
                    <a:lnTo>
                      <a:pt x="11" y="437"/>
                    </a:lnTo>
                    <a:lnTo>
                      <a:pt x="5" y="465"/>
                    </a:lnTo>
                    <a:lnTo>
                      <a:pt x="2" y="491"/>
                    </a:lnTo>
                    <a:lnTo>
                      <a:pt x="0" y="519"/>
                    </a:lnTo>
                    <a:lnTo>
                      <a:pt x="0" y="548"/>
                    </a:lnTo>
                    <a:lnTo>
                      <a:pt x="0" y="548"/>
                    </a:lnTo>
                    <a:lnTo>
                      <a:pt x="0" y="575"/>
                    </a:lnTo>
                    <a:lnTo>
                      <a:pt x="2" y="603"/>
                    </a:lnTo>
                    <a:lnTo>
                      <a:pt x="5" y="631"/>
                    </a:lnTo>
                    <a:lnTo>
                      <a:pt x="11" y="658"/>
                    </a:lnTo>
                    <a:lnTo>
                      <a:pt x="16" y="684"/>
                    </a:lnTo>
                    <a:lnTo>
                      <a:pt x="24" y="710"/>
                    </a:lnTo>
                    <a:lnTo>
                      <a:pt x="33" y="736"/>
                    </a:lnTo>
                    <a:lnTo>
                      <a:pt x="42" y="760"/>
                    </a:lnTo>
                    <a:lnTo>
                      <a:pt x="53" y="784"/>
                    </a:lnTo>
                    <a:lnTo>
                      <a:pt x="65" y="809"/>
                    </a:lnTo>
                    <a:lnTo>
                      <a:pt x="78" y="831"/>
                    </a:lnTo>
                    <a:lnTo>
                      <a:pt x="93" y="853"/>
                    </a:lnTo>
                    <a:lnTo>
                      <a:pt x="108" y="875"/>
                    </a:lnTo>
                    <a:lnTo>
                      <a:pt x="124" y="895"/>
                    </a:lnTo>
                    <a:lnTo>
                      <a:pt x="141" y="915"/>
                    </a:lnTo>
                    <a:lnTo>
                      <a:pt x="159" y="935"/>
                    </a:lnTo>
                    <a:lnTo>
                      <a:pt x="179" y="952"/>
                    </a:lnTo>
                    <a:lnTo>
                      <a:pt x="198" y="969"/>
                    </a:lnTo>
                    <a:lnTo>
                      <a:pt x="219" y="986"/>
                    </a:lnTo>
                    <a:lnTo>
                      <a:pt x="241" y="1001"/>
                    </a:lnTo>
                    <a:lnTo>
                      <a:pt x="263" y="1016"/>
                    </a:lnTo>
                    <a:lnTo>
                      <a:pt x="285" y="1029"/>
                    </a:lnTo>
                    <a:lnTo>
                      <a:pt x="309" y="1041"/>
                    </a:lnTo>
                    <a:lnTo>
                      <a:pt x="334" y="1052"/>
                    </a:lnTo>
                    <a:lnTo>
                      <a:pt x="358" y="1061"/>
                    </a:lnTo>
                    <a:lnTo>
                      <a:pt x="383" y="1070"/>
                    </a:lnTo>
                    <a:lnTo>
                      <a:pt x="409" y="1077"/>
                    </a:lnTo>
                    <a:lnTo>
                      <a:pt x="435" y="1083"/>
                    </a:lnTo>
                    <a:lnTo>
                      <a:pt x="463" y="1089"/>
                    </a:lnTo>
                    <a:lnTo>
                      <a:pt x="491" y="1092"/>
                    </a:lnTo>
                    <a:lnTo>
                      <a:pt x="518" y="1094"/>
                    </a:lnTo>
                    <a:lnTo>
                      <a:pt x="546" y="1094"/>
                    </a:lnTo>
                    <a:lnTo>
                      <a:pt x="546" y="1094"/>
                    </a:lnTo>
                    <a:lnTo>
                      <a:pt x="571" y="1094"/>
                    </a:lnTo>
                    <a:lnTo>
                      <a:pt x="597" y="1092"/>
                    </a:lnTo>
                    <a:lnTo>
                      <a:pt x="621" y="1090"/>
                    </a:lnTo>
                    <a:lnTo>
                      <a:pt x="647" y="1085"/>
                    </a:lnTo>
                    <a:lnTo>
                      <a:pt x="670" y="1081"/>
                    </a:lnTo>
                    <a:lnTo>
                      <a:pt x="694" y="1074"/>
                    </a:lnTo>
                    <a:lnTo>
                      <a:pt x="717" y="1067"/>
                    </a:lnTo>
                    <a:lnTo>
                      <a:pt x="741" y="1059"/>
                    </a:lnTo>
                    <a:lnTo>
                      <a:pt x="763" y="1050"/>
                    </a:lnTo>
                    <a:lnTo>
                      <a:pt x="785" y="1040"/>
                    </a:lnTo>
                    <a:lnTo>
                      <a:pt x="806" y="1029"/>
                    </a:lnTo>
                    <a:lnTo>
                      <a:pt x="827" y="1018"/>
                    </a:lnTo>
                    <a:lnTo>
                      <a:pt x="847" y="1004"/>
                    </a:lnTo>
                    <a:lnTo>
                      <a:pt x="867" y="991"/>
                    </a:lnTo>
                    <a:lnTo>
                      <a:pt x="886" y="977"/>
                    </a:lnTo>
                    <a:lnTo>
                      <a:pt x="903" y="961"/>
                    </a:lnTo>
                    <a:lnTo>
                      <a:pt x="903" y="134"/>
                    </a:lnTo>
                    <a:lnTo>
                      <a:pt x="903" y="134"/>
                    </a:lnTo>
                    <a:lnTo>
                      <a:pt x="886" y="119"/>
                    </a:lnTo>
                    <a:lnTo>
                      <a:pt x="867" y="104"/>
                    </a:lnTo>
                    <a:lnTo>
                      <a:pt x="847" y="91"/>
                    </a:lnTo>
                    <a:lnTo>
                      <a:pt x="827" y="78"/>
                    </a:lnTo>
                    <a:lnTo>
                      <a:pt x="806" y="67"/>
                    </a:lnTo>
                    <a:lnTo>
                      <a:pt x="785" y="56"/>
                    </a:lnTo>
                    <a:lnTo>
                      <a:pt x="763" y="46"/>
                    </a:lnTo>
                    <a:lnTo>
                      <a:pt x="741" y="36"/>
                    </a:lnTo>
                    <a:lnTo>
                      <a:pt x="717" y="28"/>
                    </a:lnTo>
                    <a:lnTo>
                      <a:pt x="694" y="21"/>
                    </a:lnTo>
                    <a:lnTo>
                      <a:pt x="670" y="15"/>
                    </a:lnTo>
                    <a:lnTo>
                      <a:pt x="647" y="10"/>
                    </a:lnTo>
                    <a:lnTo>
                      <a:pt x="621" y="6"/>
                    </a:lnTo>
                    <a:lnTo>
                      <a:pt x="597" y="2"/>
                    </a:lnTo>
                    <a:lnTo>
                      <a:pt x="571" y="1"/>
                    </a:lnTo>
                    <a:lnTo>
                      <a:pt x="546" y="0"/>
                    </a:lnTo>
                  </a:path>
                </a:pathLst>
              </a:custGeom>
              <a:solidFill>
                <a:schemeClr val="bg1"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Freeform 35"/>
              <p:cNvSpPr/>
              <p:nvPr/>
            </p:nvSpPr>
            <p:spPr>
              <a:xfrm>
                <a:off x="7707312" y="2758439"/>
                <a:ext cx="1435100" cy="1736725"/>
              </a:xfrm>
              <a:custGeom>
                <a:avLst/>
                <a:gdLst/>
                <a:ahLst/>
                <a:cxnLst>
                  <a:cxn ang="0">
                    <a:pos x="548" y="0"/>
                  </a:cxn>
                  <a:cxn ang="0">
                    <a:pos x="491" y="3"/>
                  </a:cxn>
                  <a:cxn ang="0">
                    <a:pos x="437" y="11"/>
                  </a:cxn>
                  <a:cxn ang="0">
                    <a:pos x="385" y="24"/>
                  </a:cxn>
                  <a:cxn ang="0">
                    <a:pos x="336" y="43"/>
                  </a:cxn>
                  <a:cxn ang="0">
                    <a:pos x="287" y="66"/>
                  </a:cxn>
                  <a:cxn ang="0">
                    <a:pos x="243" y="94"/>
                  </a:cxn>
                  <a:cxn ang="0">
                    <a:pos x="199" y="125"/>
                  </a:cxn>
                  <a:cxn ang="0">
                    <a:pos x="161" y="160"/>
                  </a:cxn>
                  <a:cxn ang="0">
                    <a:pos x="125" y="199"/>
                  </a:cxn>
                  <a:cxn ang="0">
                    <a:pos x="94" y="241"/>
                  </a:cxn>
                  <a:cxn ang="0">
                    <a:pos x="67" y="286"/>
                  </a:cxn>
                  <a:cxn ang="0">
                    <a:pos x="44" y="334"/>
                  </a:cxn>
                  <a:cxn ang="0">
                    <a:pos x="26" y="385"/>
                  </a:cxn>
                  <a:cxn ang="0">
                    <a:pos x="13" y="437"/>
                  </a:cxn>
                  <a:cxn ang="0">
                    <a:pos x="4" y="491"/>
                  </a:cxn>
                  <a:cxn ang="0">
                    <a:pos x="0" y="547"/>
                  </a:cxn>
                  <a:cxn ang="0">
                    <a:pos x="2" y="575"/>
                  </a:cxn>
                  <a:cxn ang="0">
                    <a:pos x="7" y="630"/>
                  </a:cxn>
                  <a:cxn ang="0">
                    <a:pos x="18" y="683"/>
                  </a:cxn>
                  <a:cxn ang="0">
                    <a:pos x="35" y="735"/>
                  </a:cxn>
                  <a:cxn ang="0">
                    <a:pos x="55" y="784"/>
                  </a:cxn>
                  <a:cxn ang="0">
                    <a:pos x="80" y="830"/>
                  </a:cxn>
                  <a:cxn ang="0">
                    <a:pos x="110" y="875"/>
                  </a:cxn>
                  <a:cxn ang="0">
                    <a:pos x="143" y="914"/>
                  </a:cxn>
                  <a:cxn ang="0">
                    <a:pos x="181" y="952"/>
                  </a:cxn>
                  <a:cxn ang="0">
                    <a:pos x="221" y="985"/>
                  </a:cxn>
                  <a:cxn ang="0">
                    <a:pos x="265" y="1015"/>
                  </a:cxn>
                  <a:cxn ang="0">
                    <a:pos x="311" y="1039"/>
                  </a:cxn>
                  <a:cxn ang="0">
                    <a:pos x="360" y="1060"/>
                  </a:cxn>
                  <a:cxn ang="0">
                    <a:pos x="411" y="1077"/>
                  </a:cxn>
                  <a:cxn ang="0">
                    <a:pos x="465" y="1087"/>
                  </a:cxn>
                  <a:cxn ang="0">
                    <a:pos x="520" y="1094"/>
                  </a:cxn>
                  <a:cxn ang="0">
                    <a:pos x="548" y="1094"/>
                  </a:cxn>
                  <a:cxn ang="0">
                    <a:pos x="599" y="1091"/>
                  </a:cxn>
                  <a:cxn ang="0">
                    <a:pos x="647" y="1085"/>
                  </a:cxn>
                  <a:cxn ang="0">
                    <a:pos x="695" y="1074"/>
                  </a:cxn>
                  <a:cxn ang="0">
                    <a:pos x="741" y="1058"/>
                  </a:cxn>
                  <a:cxn ang="0">
                    <a:pos x="786" y="1039"/>
                  </a:cxn>
                  <a:cxn ang="0">
                    <a:pos x="828" y="1017"/>
                  </a:cxn>
                  <a:cxn ang="0">
                    <a:pos x="868" y="991"/>
                  </a:cxn>
                  <a:cxn ang="0">
                    <a:pos x="904" y="962"/>
                  </a:cxn>
                  <a:cxn ang="0">
                    <a:pos x="904" y="131"/>
                  </a:cxn>
                  <a:cxn ang="0">
                    <a:pos x="868" y="103"/>
                  </a:cxn>
                  <a:cxn ang="0">
                    <a:pos x="828" y="76"/>
                  </a:cxn>
                  <a:cxn ang="0">
                    <a:pos x="786" y="54"/>
                  </a:cxn>
                  <a:cxn ang="0">
                    <a:pos x="741" y="35"/>
                  </a:cxn>
                  <a:cxn ang="0">
                    <a:pos x="695" y="20"/>
                  </a:cxn>
                  <a:cxn ang="0">
                    <a:pos x="647" y="9"/>
                  </a:cxn>
                  <a:cxn ang="0">
                    <a:pos x="599" y="2"/>
                  </a:cxn>
                  <a:cxn ang="0">
                    <a:pos x="548" y="0"/>
                  </a:cxn>
                </a:cxnLst>
                <a:rect l="0" t="0" r="r" b="b"/>
                <a:pathLst>
                  <a:path w="904" h="1094">
                    <a:moveTo>
                      <a:pt x="548" y="0"/>
                    </a:moveTo>
                    <a:lnTo>
                      <a:pt x="548" y="0"/>
                    </a:lnTo>
                    <a:lnTo>
                      <a:pt x="520" y="1"/>
                    </a:lnTo>
                    <a:lnTo>
                      <a:pt x="491" y="3"/>
                    </a:lnTo>
                    <a:lnTo>
                      <a:pt x="465" y="6"/>
                    </a:lnTo>
                    <a:lnTo>
                      <a:pt x="437" y="11"/>
                    </a:lnTo>
                    <a:lnTo>
                      <a:pt x="411" y="17"/>
                    </a:lnTo>
                    <a:lnTo>
                      <a:pt x="385" y="24"/>
                    </a:lnTo>
                    <a:lnTo>
                      <a:pt x="360" y="33"/>
                    </a:lnTo>
                    <a:lnTo>
                      <a:pt x="336" y="43"/>
                    </a:lnTo>
                    <a:lnTo>
                      <a:pt x="311" y="54"/>
                    </a:lnTo>
                    <a:lnTo>
                      <a:pt x="287" y="66"/>
                    </a:lnTo>
                    <a:lnTo>
                      <a:pt x="265" y="79"/>
                    </a:lnTo>
                    <a:lnTo>
                      <a:pt x="243" y="94"/>
                    </a:lnTo>
                    <a:lnTo>
                      <a:pt x="221" y="108"/>
                    </a:lnTo>
                    <a:lnTo>
                      <a:pt x="199" y="125"/>
                    </a:lnTo>
                    <a:lnTo>
                      <a:pt x="181" y="142"/>
                    </a:lnTo>
                    <a:lnTo>
                      <a:pt x="161" y="160"/>
                    </a:lnTo>
                    <a:lnTo>
                      <a:pt x="143" y="179"/>
                    </a:lnTo>
                    <a:lnTo>
                      <a:pt x="125" y="199"/>
                    </a:lnTo>
                    <a:lnTo>
                      <a:pt x="110" y="220"/>
                    </a:lnTo>
                    <a:lnTo>
                      <a:pt x="94" y="241"/>
                    </a:lnTo>
                    <a:lnTo>
                      <a:pt x="80" y="263"/>
                    </a:lnTo>
                    <a:lnTo>
                      <a:pt x="67" y="286"/>
                    </a:lnTo>
                    <a:lnTo>
                      <a:pt x="55" y="309"/>
                    </a:lnTo>
                    <a:lnTo>
                      <a:pt x="44" y="334"/>
                    </a:lnTo>
                    <a:lnTo>
                      <a:pt x="35" y="359"/>
                    </a:lnTo>
                    <a:lnTo>
                      <a:pt x="26" y="385"/>
                    </a:lnTo>
                    <a:lnTo>
                      <a:pt x="18" y="410"/>
                    </a:lnTo>
                    <a:lnTo>
                      <a:pt x="13" y="437"/>
                    </a:lnTo>
                    <a:lnTo>
                      <a:pt x="7" y="463"/>
                    </a:lnTo>
                    <a:lnTo>
                      <a:pt x="4" y="491"/>
                    </a:lnTo>
                    <a:lnTo>
                      <a:pt x="2" y="51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2" y="575"/>
                    </a:lnTo>
                    <a:lnTo>
                      <a:pt x="4" y="603"/>
                    </a:lnTo>
                    <a:lnTo>
                      <a:pt x="7" y="630"/>
                    </a:lnTo>
                    <a:lnTo>
                      <a:pt x="13" y="657"/>
                    </a:lnTo>
                    <a:lnTo>
                      <a:pt x="18" y="683"/>
                    </a:lnTo>
                    <a:lnTo>
                      <a:pt x="26" y="710"/>
                    </a:lnTo>
                    <a:lnTo>
                      <a:pt x="35" y="735"/>
                    </a:lnTo>
                    <a:lnTo>
                      <a:pt x="44" y="760"/>
                    </a:lnTo>
                    <a:lnTo>
                      <a:pt x="55" y="784"/>
                    </a:lnTo>
                    <a:lnTo>
                      <a:pt x="67" y="807"/>
                    </a:lnTo>
                    <a:lnTo>
                      <a:pt x="80" y="830"/>
                    </a:lnTo>
                    <a:lnTo>
                      <a:pt x="94" y="853"/>
                    </a:lnTo>
                    <a:lnTo>
                      <a:pt x="110" y="875"/>
                    </a:lnTo>
                    <a:lnTo>
                      <a:pt x="125" y="895"/>
                    </a:lnTo>
                    <a:lnTo>
                      <a:pt x="143" y="914"/>
                    </a:lnTo>
                    <a:lnTo>
                      <a:pt x="161" y="933"/>
                    </a:lnTo>
                    <a:lnTo>
                      <a:pt x="181" y="952"/>
                    </a:lnTo>
                    <a:lnTo>
                      <a:pt x="199" y="969"/>
                    </a:lnTo>
                    <a:lnTo>
                      <a:pt x="221" y="985"/>
                    </a:lnTo>
                    <a:lnTo>
                      <a:pt x="243" y="1001"/>
                    </a:lnTo>
                    <a:lnTo>
                      <a:pt x="265" y="1015"/>
                    </a:lnTo>
                    <a:lnTo>
                      <a:pt x="287" y="1027"/>
                    </a:lnTo>
                    <a:lnTo>
                      <a:pt x="311" y="1039"/>
                    </a:lnTo>
                    <a:lnTo>
                      <a:pt x="336" y="1050"/>
                    </a:lnTo>
                    <a:lnTo>
                      <a:pt x="360" y="1060"/>
                    </a:lnTo>
                    <a:lnTo>
                      <a:pt x="385" y="1069"/>
                    </a:lnTo>
                    <a:lnTo>
                      <a:pt x="411" y="1077"/>
                    </a:lnTo>
                    <a:lnTo>
                      <a:pt x="437" y="1083"/>
                    </a:lnTo>
                    <a:lnTo>
                      <a:pt x="465" y="1087"/>
                    </a:lnTo>
                    <a:lnTo>
                      <a:pt x="491" y="1091"/>
                    </a:lnTo>
                    <a:lnTo>
                      <a:pt x="520" y="1094"/>
                    </a:lnTo>
                    <a:lnTo>
                      <a:pt x="548" y="1094"/>
                    </a:lnTo>
                    <a:lnTo>
                      <a:pt x="548" y="1094"/>
                    </a:lnTo>
                    <a:lnTo>
                      <a:pt x="573" y="1094"/>
                    </a:lnTo>
                    <a:lnTo>
                      <a:pt x="599" y="1091"/>
                    </a:lnTo>
                    <a:lnTo>
                      <a:pt x="623" y="1089"/>
                    </a:lnTo>
                    <a:lnTo>
                      <a:pt x="647" y="1085"/>
                    </a:lnTo>
                    <a:lnTo>
                      <a:pt x="672" y="1079"/>
                    </a:lnTo>
                    <a:lnTo>
                      <a:pt x="695" y="1074"/>
                    </a:lnTo>
                    <a:lnTo>
                      <a:pt x="718" y="1067"/>
                    </a:lnTo>
                    <a:lnTo>
                      <a:pt x="741" y="1058"/>
                    </a:lnTo>
                    <a:lnTo>
                      <a:pt x="764" y="1049"/>
                    </a:lnTo>
                    <a:lnTo>
                      <a:pt x="786" y="1039"/>
                    </a:lnTo>
                    <a:lnTo>
                      <a:pt x="807" y="1028"/>
                    </a:lnTo>
                    <a:lnTo>
                      <a:pt x="828" y="1017"/>
                    </a:lnTo>
                    <a:lnTo>
                      <a:pt x="848" y="1004"/>
                    </a:lnTo>
                    <a:lnTo>
                      <a:pt x="868" y="991"/>
                    </a:lnTo>
                    <a:lnTo>
                      <a:pt x="886" y="976"/>
                    </a:lnTo>
                    <a:lnTo>
                      <a:pt x="904" y="962"/>
                    </a:lnTo>
                    <a:lnTo>
                      <a:pt x="904" y="131"/>
                    </a:lnTo>
                    <a:lnTo>
                      <a:pt x="904" y="131"/>
                    </a:lnTo>
                    <a:lnTo>
                      <a:pt x="886" y="117"/>
                    </a:lnTo>
                    <a:lnTo>
                      <a:pt x="868" y="103"/>
                    </a:lnTo>
                    <a:lnTo>
                      <a:pt x="848" y="89"/>
                    </a:lnTo>
                    <a:lnTo>
                      <a:pt x="828" y="76"/>
                    </a:lnTo>
                    <a:lnTo>
                      <a:pt x="807" y="65"/>
                    </a:lnTo>
                    <a:lnTo>
                      <a:pt x="786" y="54"/>
                    </a:lnTo>
                    <a:lnTo>
                      <a:pt x="764" y="44"/>
                    </a:lnTo>
                    <a:lnTo>
                      <a:pt x="741" y="35"/>
                    </a:lnTo>
                    <a:lnTo>
                      <a:pt x="718" y="27"/>
                    </a:lnTo>
                    <a:lnTo>
                      <a:pt x="695" y="20"/>
                    </a:lnTo>
                    <a:lnTo>
                      <a:pt x="672" y="14"/>
                    </a:lnTo>
                    <a:lnTo>
                      <a:pt x="647" y="9"/>
                    </a:lnTo>
                    <a:lnTo>
                      <a:pt x="623" y="5"/>
                    </a:lnTo>
                    <a:lnTo>
                      <a:pt x="599" y="2"/>
                    </a:lnTo>
                    <a:lnTo>
                      <a:pt x="573" y="1"/>
                    </a:lnTo>
                    <a:lnTo>
                      <a:pt x="548" y="0"/>
                    </a:lnTo>
                  </a:path>
                </a:pathLst>
              </a:cu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Freeform 37"/>
              <p:cNvSpPr/>
              <p:nvPr/>
            </p:nvSpPr>
            <p:spPr>
              <a:xfrm>
                <a:off x="7707312" y="3939856"/>
                <a:ext cx="1433513" cy="1736725"/>
              </a:xfrm>
              <a:custGeom>
                <a:avLst/>
                <a:gdLst/>
                <a:ahLst/>
                <a:cxnLst>
                  <a:cxn ang="0">
                    <a:pos x="547" y="0"/>
                  </a:cxn>
                  <a:cxn ang="0">
                    <a:pos x="490" y="3"/>
                  </a:cxn>
                  <a:cxn ang="0">
                    <a:pos x="436" y="11"/>
                  </a:cxn>
                  <a:cxn ang="0">
                    <a:pos x="384" y="25"/>
                  </a:cxn>
                  <a:cxn ang="0">
                    <a:pos x="334" y="43"/>
                  </a:cxn>
                  <a:cxn ang="0">
                    <a:pos x="286" y="66"/>
                  </a:cxn>
                  <a:cxn ang="0">
                    <a:pos x="242" y="94"/>
                  </a:cxn>
                  <a:cxn ang="0">
                    <a:pos x="198" y="125"/>
                  </a:cxn>
                  <a:cxn ang="0">
                    <a:pos x="160" y="160"/>
                  </a:cxn>
                  <a:cxn ang="0">
                    <a:pos x="124" y="199"/>
                  </a:cxn>
                  <a:cxn ang="0">
                    <a:pos x="93" y="241"/>
                  </a:cxn>
                  <a:cxn ang="0">
                    <a:pos x="66" y="286"/>
                  </a:cxn>
                  <a:cxn ang="0">
                    <a:pos x="42" y="334"/>
                  </a:cxn>
                  <a:cxn ang="0">
                    <a:pos x="25" y="385"/>
                  </a:cxn>
                  <a:cxn ang="0">
                    <a:pos x="11" y="437"/>
                  </a:cxn>
                  <a:cxn ang="0">
                    <a:pos x="3" y="491"/>
                  </a:cxn>
                  <a:cxn ang="0">
                    <a:pos x="0" y="547"/>
                  </a:cxn>
                  <a:cxn ang="0">
                    <a:pos x="0" y="575"/>
                  </a:cxn>
                  <a:cxn ang="0">
                    <a:pos x="6" y="630"/>
                  </a:cxn>
                  <a:cxn ang="0">
                    <a:pos x="17" y="683"/>
                  </a:cxn>
                  <a:cxn ang="0">
                    <a:pos x="34" y="735"/>
                  </a:cxn>
                  <a:cxn ang="0">
                    <a:pos x="53" y="784"/>
                  </a:cxn>
                  <a:cxn ang="0">
                    <a:pos x="79" y="831"/>
                  </a:cxn>
                  <a:cxn ang="0">
                    <a:pos x="109" y="875"/>
                  </a:cxn>
                  <a:cxn ang="0">
                    <a:pos x="142" y="915"/>
                  </a:cxn>
                  <a:cxn ang="0">
                    <a:pos x="180" y="952"/>
                  </a:cxn>
                  <a:cxn ang="0">
                    <a:pos x="219" y="985"/>
                  </a:cxn>
                  <a:cxn ang="0">
                    <a:pos x="264" y="1015"/>
                  </a:cxn>
                  <a:cxn ang="0">
                    <a:pos x="310" y="1041"/>
                  </a:cxn>
                  <a:cxn ang="0">
                    <a:pos x="359" y="1061"/>
                  </a:cxn>
                  <a:cxn ang="0">
                    <a:pos x="410" y="1077"/>
                  </a:cxn>
                  <a:cxn ang="0">
                    <a:pos x="464" y="1088"/>
                  </a:cxn>
                  <a:cxn ang="0">
                    <a:pos x="519" y="1094"/>
                  </a:cxn>
                  <a:cxn ang="0">
                    <a:pos x="547" y="1094"/>
                  </a:cxn>
                  <a:cxn ang="0">
                    <a:pos x="598" y="1092"/>
                  </a:cxn>
                  <a:cxn ang="0">
                    <a:pos x="646" y="1085"/>
                  </a:cxn>
                  <a:cxn ang="0">
                    <a:pos x="694" y="1074"/>
                  </a:cxn>
                  <a:cxn ang="0">
                    <a:pos x="740" y="1059"/>
                  </a:cxn>
                  <a:cxn ang="0">
                    <a:pos x="783" y="1041"/>
                  </a:cxn>
                  <a:cxn ang="0">
                    <a:pos x="825" y="1017"/>
                  </a:cxn>
                  <a:cxn ang="0">
                    <a:pos x="865" y="992"/>
                  </a:cxn>
                  <a:cxn ang="0">
                    <a:pos x="903" y="962"/>
                  </a:cxn>
                  <a:cxn ang="0">
                    <a:pos x="903" y="132"/>
                  </a:cxn>
                  <a:cxn ang="0">
                    <a:pos x="865" y="103"/>
                  </a:cxn>
                  <a:cxn ang="0">
                    <a:pos x="825" y="76"/>
                  </a:cxn>
                  <a:cxn ang="0">
                    <a:pos x="783" y="54"/>
                  </a:cxn>
                  <a:cxn ang="0">
                    <a:pos x="740" y="35"/>
                  </a:cxn>
                  <a:cxn ang="0">
                    <a:pos x="694" y="20"/>
                  </a:cxn>
                  <a:cxn ang="0">
                    <a:pos x="646" y="9"/>
                  </a:cxn>
                  <a:cxn ang="0">
                    <a:pos x="598" y="2"/>
                  </a:cxn>
                  <a:cxn ang="0">
                    <a:pos x="547" y="0"/>
                  </a:cxn>
                </a:cxnLst>
                <a:rect l="0" t="0" r="r" b="b"/>
                <a:pathLst>
                  <a:path w="903" h="1094">
                    <a:moveTo>
                      <a:pt x="547" y="0"/>
                    </a:moveTo>
                    <a:lnTo>
                      <a:pt x="547" y="0"/>
                    </a:lnTo>
                    <a:lnTo>
                      <a:pt x="519" y="1"/>
                    </a:lnTo>
                    <a:lnTo>
                      <a:pt x="490" y="3"/>
                    </a:lnTo>
                    <a:lnTo>
                      <a:pt x="464" y="7"/>
                    </a:lnTo>
                    <a:lnTo>
                      <a:pt x="436" y="11"/>
                    </a:lnTo>
                    <a:lnTo>
                      <a:pt x="410" y="18"/>
                    </a:lnTo>
                    <a:lnTo>
                      <a:pt x="384" y="25"/>
                    </a:lnTo>
                    <a:lnTo>
                      <a:pt x="359" y="33"/>
                    </a:lnTo>
                    <a:lnTo>
                      <a:pt x="334" y="43"/>
                    </a:lnTo>
                    <a:lnTo>
                      <a:pt x="310" y="54"/>
                    </a:lnTo>
                    <a:lnTo>
                      <a:pt x="286" y="66"/>
                    </a:lnTo>
                    <a:lnTo>
                      <a:pt x="264" y="80"/>
                    </a:lnTo>
                    <a:lnTo>
                      <a:pt x="242" y="94"/>
                    </a:lnTo>
                    <a:lnTo>
                      <a:pt x="219" y="109"/>
                    </a:lnTo>
                    <a:lnTo>
                      <a:pt x="198" y="125"/>
                    </a:lnTo>
                    <a:lnTo>
                      <a:pt x="180" y="143"/>
                    </a:lnTo>
                    <a:lnTo>
                      <a:pt x="160" y="160"/>
                    </a:lnTo>
                    <a:lnTo>
                      <a:pt x="142" y="179"/>
                    </a:lnTo>
                    <a:lnTo>
                      <a:pt x="124" y="199"/>
                    </a:lnTo>
                    <a:lnTo>
                      <a:pt x="109" y="220"/>
                    </a:lnTo>
                    <a:lnTo>
                      <a:pt x="93" y="241"/>
                    </a:lnTo>
                    <a:lnTo>
                      <a:pt x="79" y="263"/>
                    </a:lnTo>
                    <a:lnTo>
                      <a:pt x="66" y="286"/>
                    </a:lnTo>
                    <a:lnTo>
                      <a:pt x="53" y="310"/>
                    </a:lnTo>
                    <a:lnTo>
                      <a:pt x="42" y="334"/>
                    </a:lnTo>
                    <a:lnTo>
                      <a:pt x="34" y="359"/>
                    </a:lnTo>
                    <a:lnTo>
                      <a:pt x="25" y="385"/>
                    </a:lnTo>
                    <a:lnTo>
                      <a:pt x="17" y="410"/>
                    </a:lnTo>
                    <a:lnTo>
                      <a:pt x="11" y="437"/>
                    </a:lnTo>
                    <a:lnTo>
                      <a:pt x="6" y="464"/>
                    </a:lnTo>
                    <a:lnTo>
                      <a:pt x="3" y="491"/>
                    </a:lnTo>
                    <a:lnTo>
                      <a:pt x="0" y="51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0" y="575"/>
                    </a:lnTo>
                    <a:lnTo>
                      <a:pt x="3" y="603"/>
                    </a:lnTo>
                    <a:lnTo>
                      <a:pt x="6" y="630"/>
                    </a:lnTo>
                    <a:lnTo>
                      <a:pt x="11" y="658"/>
                    </a:lnTo>
                    <a:lnTo>
                      <a:pt x="17" y="683"/>
                    </a:lnTo>
                    <a:lnTo>
                      <a:pt x="25" y="710"/>
                    </a:lnTo>
                    <a:lnTo>
                      <a:pt x="34" y="735"/>
                    </a:lnTo>
                    <a:lnTo>
                      <a:pt x="42" y="760"/>
                    </a:lnTo>
                    <a:lnTo>
                      <a:pt x="53" y="784"/>
                    </a:lnTo>
                    <a:lnTo>
                      <a:pt x="66" y="808"/>
                    </a:lnTo>
                    <a:lnTo>
                      <a:pt x="79" y="831"/>
                    </a:lnTo>
                    <a:lnTo>
                      <a:pt x="93" y="853"/>
                    </a:lnTo>
                    <a:lnTo>
                      <a:pt x="109" y="875"/>
                    </a:lnTo>
                    <a:lnTo>
                      <a:pt x="124" y="895"/>
                    </a:lnTo>
                    <a:lnTo>
                      <a:pt x="142" y="915"/>
                    </a:lnTo>
                    <a:lnTo>
                      <a:pt x="160" y="934"/>
                    </a:lnTo>
                    <a:lnTo>
                      <a:pt x="180" y="952"/>
                    </a:lnTo>
                    <a:lnTo>
                      <a:pt x="198" y="969"/>
                    </a:lnTo>
                    <a:lnTo>
                      <a:pt x="219" y="985"/>
                    </a:lnTo>
                    <a:lnTo>
                      <a:pt x="242" y="1001"/>
                    </a:lnTo>
                    <a:lnTo>
                      <a:pt x="264" y="1015"/>
                    </a:lnTo>
                    <a:lnTo>
                      <a:pt x="286" y="1028"/>
                    </a:lnTo>
                    <a:lnTo>
                      <a:pt x="310" y="1041"/>
                    </a:lnTo>
                    <a:lnTo>
                      <a:pt x="334" y="1052"/>
                    </a:lnTo>
                    <a:lnTo>
                      <a:pt x="359" y="1061"/>
                    </a:lnTo>
                    <a:lnTo>
                      <a:pt x="384" y="1069"/>
                    </a:lnTo>
                    <a:lnTo>
                      <a:pt x="410" y="1077"/>
                    </a:lnTo>
                    <a:lnTo>
                      <a:pt x="436" y="1083"/>
                    </a:lnTo>
                    <a:lnTo>
                      <a:pt x="464" y="1088"/>
                    </a:lnTo>
                    <a:lnTo>
                      <a:pt x="490" y="1092"/>
                    </a:lnTo>
                    <a:lnTo>
                      <a:pt x="519" y="1094"/>
                    </a:lnTo>
                    <a:lnTo>
                      <a:pt x="547" y="1094"/>
                    </a:lnTo>
                    <a:lnTo>
                      <a:pt x="547" y="1094"/>
                    </a:lnTo>
                    <a:lnTo>
                      <a:pt x="572" y="1094"/>
                    </a:lnTo>
                    <a:lnTo>
                      <a:pt x="598" y="1092"/>
                    </a:lnTo>
                    <a:lnTo>
                      <a:pt x="622" y="1089"/>
                    </a:lnTo>
                    <a:lnTo>
                      <a:pt x="646" y="1085"/>
                    </a:lnTo>
                    <a:lnTo>
                      <a:pt x="671" y="1080"/>
                    </a:lnTo>
                    <a:lnTo>
                      <a:pt x="694" y="1074"/>
                    </a:lnTo>
                    <a:lnTo>
                      <a:pt x="717" y="1067"/>
                    </a:lnTo>
                    <a:lnTo>
                      <a:pt x="740" y="1059"/>
                    </a:lnTo>
                    <a:lnTo>
                      <a:pt x="762" y="1051"/>
                    </a:lnTo>
                    <a:lnTo>
                      <a:pt x="783" y="1041"/>
                    </a:lnTo>
                    <a:lnTo>
                      <a:pt x="806" y="1030"/>
                    </a:lnTo>
                    <a:lnTo>
                      <a:pt x="825" y="1017"/>
                    </a:lnTo>
                    <a:lnTo>
                      <a:pt x="846" y="1005"/>
                    </a:lnTo>
                    <a:lnTo>
                      <a:pt x="865" y="992"/>
                    </a:lnTo>
                    <a:lnTo>
                      <a:pt x="884" y="978"/>
                    </a:lnTo>
                    <a:lnTo>
                      <a:pt x="903" y="962"/>
                    </a:lnTo>
                    <a:lnTo>
                      <a:pt x="903" y="132"/>
                    </a:lnTo>
                    <a:lnTo>
                      <a:pt x="903" y="132"/>
                    </a:lnTo>
                    <a:lnTo>
                      <a:pt x="884" y="117"/>
                    </a:lnTo>
                    <a:lnTo>
                      <a:pt x="865" y="103"/>
                    </a:lnTo>
                    <a:lnTo>
                      <a:pt x="846" y="90"/>
                    </a:lnTo>
                    <a:lnTo>
                      <a:pt x="825" y="76"/>
                    </a:lnTo>
                    <a:lnTo>
                      <a:pt x="806" y="65"/>
                    </a:lnTo>
                    <a:lnTo>
                      <a:pt x="783" y="54"/>
                    </a:lnTo>
                    <a:lnTo>
                      <a:pt x="762" y="44"/>
                    </a:lnTo>
                    <a:lnTo>
                      <a:pt x="740" y="35"/>
                    </a:lnTo>
                    <a:lnTo>
                      <a:pt x="717" y="28"/>
                    </a:lnTo>
                    <a:lnTo>
                      <a:pt x="694" y="20"/>
                    </a:lnTo>
                    <a:lnTo>
                      <a:pt x="671" y="14"/>
                    </a:lnTo>
                    <a:lnTo>
                      <a:pt x="646" y="9"/>
                    </a:lnTo>
                    <a:lnTo>
                      <a:pt x="622" y="5"/>
                    </a:lnTo>
                    <a:lnTo>
                      <a:pt x="598" y="2"/>
                    </a:lnTo>
                    <a:lnTo>
                      <a:pt x="572" y="1"/>
                    </a:lnTo>
                    <a:lnTo>
                      <a:pt x="547" y="0"/>
                    </a:lnTo>
                  </a:path>
                </a:pathLst>
              </a:cu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Freeform 41"/>
              <p:cNvSpPr/>
              <p:nvPr/>
            </p:nvSpPr>
            <p:spPr>
              <a:xfrm>
                <a:off x="7716837" y="0"/>
                <a:ext cx="1428750" cy="950913"/>
              </a:xfrm>
              <a:custGeom>
                <a:avLst/>
                <a:gdLst/>
                <a:ahLst/>
                <a:cxnLst>
                  <a:cxn ang="0">
                    <a:pos x="900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1" y="27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1" y="81"/>
                  </a:cxn>
                  <a:cxn ang="0">
                    <a:pos x="3" y="108"/>
                  </a:cxn>
                  <a:cxn ang="0">
                    <a:pos x="7" y="136"/>
                  </a:cxn>
                  <a:cxn ang="0">
                    <a:pos x="12" y="164"/>
                  </a:cxn>
                  <a:cxn ang="0">
                    <a:pos x="18" y="189"/>
                  </a:cxn>
                  <a:cxn ang="0">
                    <a:pos x="25" y="216"/>
                  </a:cxn>
                  <a:cxn ang="0">
                    <a:pos x="34" y="241"/>
                  </a:cxn>
                  <a:cxn ang="0">
                    <a:pos x="43" y="265"/>
                  </a:cxn>
                  <a:cxn ang="0">
                    <a:pos x="54" y="290"/>
                  </a:cxn>
                  <a:cxn ang="0">
                    <a:pos x="66" y="314"/>
                  </a:cxn>
                  <a:cxn ang="0">
                    <a:pos x="80" y="336"/>
                  </a:cxn>
                  <a:cxn ang="0">
                    <a:pos x="94" y="358"/>
                  </a:cxn>
                  <a:cxn ang="0">
                    <a:pos x="109" y="380"/>
                  </a:cxn>
                  <a:cxn ang="0">
                    <a:pos x="125" y="400"/>
                  </a:cxn>
                  <a:cxn ang="0">
                    <a:pos x="143" y="420"/>
                  </a:cxn>
                  <a:cxn ang="0">
                    <a:pos x="160" y="440"/>
                  </a:cxn>
                  <a:cxn ang="0">
                    <a:pos x="180" y="458"/>
                  </a:cxn>
                  <a:cxn ang="0">
                    <a:pos x="199" y="476"/>
                  </a:cxn>
                  <a:cxn ang="0">
                    <a:pos x="220" y="491"/>
                  </a:cxn>
                  <a:cxn ang="0">
                    <a:pos x="242" y="507"/>
                  </a:cxn>
                  <a:cxn ang="0">
                    <a:pos x="264" y="521"/>
                  </a:cxn>
                  <a:cxn ang="0">
                    <a:pos x="286" y="534"/>
                  </a:cxn>
                  <a:cxn ang="0">
                    <a:pos x="311" y="546"/>
                  </a:cxn>
                  <a:cxn ang="0">
                    <a:pos x="335" y="557"/>
                  </a:cxn>
                  <a:cxn ang="0">
                    <a:pos x="359" y="566"/>
                  </a:cxn>
                  <a:cxn ang="0">
                    <a:pos x="385" y="575"/>
                  </a:cxn>
                  <a:cxn ang="0">
                    <a:pos x="410" y="583"/>
                  </a:cxn>
                  <a:cxn ang="0">
                    <a:pos x="437" y="588"/>
                  </a:cxn>
                  <a:cxn ang="0">
                    <a:pos x="464" y="594"/>
                  </a:cxn>
                  <a:cxn ang="0">
                    <a:pos x="491" y="597"/>
                  </a:cxn>
                  <a:cxn ang="0">
                    <a:pos x="520" y="599"/>
                  </a:cxn>
                  <a:cxn ang="0">
                    <a:pos x="547" y="599"/>
                  </a:cxn>
                  <a:cxn ang="0">
                    <a:pos x="547" y="599"/>
                  </a:cxn>
                  <a:cxn ang="0">
                    <a:pos x="573" y="599"/>
                  </a:cxn>
                  <a:cxn ang="0">
                    <a:pos x="597" y="597"/>
                  </a:cxn>
                  <a:cxn ang="0">
                    <a:pos x="621" y="595"/>
                  </a:cxn>
                  <a:cxn ang="0">
                    <a:pos x="646" y="591"/>
                  </a:cxn>
                  <a:cxn ang="0">
                    <a:pos x="670" y="586"/>
                  </a:cxn>
                  <a:cxn ang="0">
                    <a:pos x="693" y="581"/>
                  </a:cxn>
                  <a:cxn ang="0">
                    <a:pos x="715" y="573"/>
                  </a:cxn>
                  <a:cxn ang="0">
                    <a:pos x="739" y="565"/>
                  </a:cxn>
                  <a:cxn ang="0">
                    <a:pos x="761" y="556"/>
                  </a:cxn>
                  <a:cxn ang="0">
                    <a:pos x="782" y="547"/>
                  </a:cxn>
                  <a:cxn ang="0">
                    <a:pos x="803" y="536"/>
                  </a:cxn>
                  <a:cxn ang="0">
                    <a:pos x="824" y="525"/>
                  </a:cxn>
                  <a:cxn ang="0">
                    <a:pos x="844" y="513"/>
                  </a:cxn>
                  <a:cxn ang="0">
                    <a:pos x="864" y="500"/>
                  </a:cxn>
                  <a:cxn ang="0">
                    <a:pos x="882" y="486"/>
                  </a:cxn>
                  <a:cxn ang="0">
                    <a:pos x="900" y="471"/>
                  </a:cxn>
                  <a:cxn ang="0">
                    <a:pos x="900" y="0"/>
                  </a:cxn>
                </a:cxnLst>
                <a:rect l="0" t="0" r="r" b="b"/>
                <a:pathLst>
                  <a:path w="900" h="599">
                    <a:moveTo>
                      <a:pt x="900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1" y="27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1" y="81"/>
                    </a:lnTo>
                    <a:lnTo>
                      <a:pt x="3" y="108"/>
                    </a:lnTo>
                    <a:lnTo>
                      <a:pt x="7" y="136"/>
                    </a:lnTo>
                    <a:lnTo>
                      <a:pt x="12" y="164"/>
                    </a:lnTo>
                    <a:lnTo>
                      <a:pt x="18" y="189"/>
                    </a:lnTo>
                    <a:lnTo>
                      <a:pt x="25" y="216"/>
                    </a:lnTo>
                    <a:lnTo>
                      <a:pt x="34" y="241"/>
                    </a:lnTo>
                    <a:lnTo>
                      <a:pt x="43" y="265"/>
                    </a:lnTo>
                    <a:lnTo>
                      <a:pt x="54" y="290"/>
                    </a:lnTo>
                    <a:lnTo>
                      <a:pt x="66" y="314"/>
                    </a:lnTo>
                    <a:lnTo>
                      <a:pt x="80" y="336"/>
                    </a:lnTo>
                    <a:lnTo>
                      <a:pt x="94" y="358"/>
                    </a:lnTo>
                    <a:lnTo>
                      <a:pt x="109" y="380"/>
                    </a:lnTo>
                    <a:lnTo>
                      <a:pt x="125" y="400"/>
                    </a:lnTo>
                    <a:lnTo>
                      <a:pt x="143" y="420"/>
                    </a:lnTo>
                    <a:lnTo>
                      <a:pt x="160" y="440"/>
                    </a:lnTo>
                    <a:lnTo>
                      <a:pt x="180" y="458"/>
                    </a:lnTo>
                    <a:lnTo>
                      <a:pt x="199" y="476"/>
                    </a:lnTo>
                    <a:lnTo>
                      <a:pt x="220" y="491"/>
                    </a:lnTo>
                    <a:lnTo>
                      <a:pt x="242" y="507"/>
                    </a:lnTo>
                    <a:lnTo>
                      <a:pt x="264" y="521"/>
                    </a:lnTo>
                    <a:lnTo>
                      <a:pt x="286" y="534"/>
                    </a:lnTo>
                    <a:lnTo>
                      <a:pt x="311" y="546"/>
                    </a:lnTo>
                    <a:lnTo>
                      <a:pt x="335" y="557"/>
                    </a:lnTo>
                    <a:lnTo>
                      <a:pt x="359" y="566"/>
                    </a:lnTo>
                    <a:lnTo>
                      <a:pt x="385" y="575"/>
                    </a:lnTo>
                    <a:lnTo>
                      <a:pt x="410" y="583"/>
                    </a:lnTo>
                    <a:lnTo>
                      <a:pt x="437" y="588"/>
                    </a:lnTo>
                    <a:lnTo>
                      <a:pt x="464" y="594"/>
                    </a:lnTo>
                    <a:lnTo>
                      <a:pt x="491" y="597"/>
                    </a:lnTo>
                    <a:lnTo>
                      <a:pt x="520" y="599"/>
                    </a:lnTo>
                    <a:lnTo>
                      <a:pt x="547" y="599"/>
                    </a:lnTo>
                    <a:lnTo>
                      <a:pt x="547" y="599"/>
                    </a:lnTo>
                    <a:lnTo>
                      <a:pt x="573" y="599"/>
                    </a:lnTo>
                    <a:lnTo>
                      <a:pt x="597" y="597"/>
                    </a:lnTo>
                    <a:lnTo>
                      <a:pt x="621" y="595"/>
                    </a:lnTo>
                    <a:lnTo>
                      <a:pt x="646" y="591"/>
                    </a:lnTo>
                    <a:lnTo>
                      <a:pt x="670" y="586"/>
                    </a:lnTo>
                    <a:lnTo>
                      <a:pt x="693" y="581"/>
                    </a:lnTo>
                    <a:lnTo>
                      <a:pt x="715" y="573"/>
                    </a:lnTo>
                    <a:lnTo>
                      <a:pt x="739" y="565"/>
                    </a:lnTo>
                    <a:lnTo>
                      <a:pt x="761" y="556"/>
                    </a:lnTo>
                    <a:lnTo>
                      <a:pt x="782" y="547"/>
                    </a:lnTo>
                    <a:lnTo>
                      <a:pt x="803" y="536"/>
                    </a:lnTo>
                    <a:lnTo>
                      <a:pt x="824" y="525"/>
                    </a:lnTo>
                    <a:lnTo>
                      <a:pt x="844" y="513"/>
                    </a:lnTo>
                    <a:lnTo>
                      <a:pt x="864" y="500"/>
                    </a:lnTo>
                    <a:lnTo>
                      <a:pt x="882" y="486"/>
                    </a:lnTo>
                    <a:lnTo>
                      <a:pt x="900" y="471"/>
                    </a:lnTo>
                    <a:lnTo>
                      <a:pt x="900" y="0"/>
                    </a:lnTo>
                  </a:path>
                </a:pathLst>
              </a:custGeom>
              <a:solidFill>
                <a:schemeClr val="bg1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4" name="그룹 33"/>
            <p:cNvGrpSpPr/>
            <p:nvPr/>
          </p:nvGrpSpPr>
          <p:grpSpPr>
            <a:xfrm>
              <a:off x="3428815" y="-892801"/>
              <a:ext cx="1785874" cy="3920881"/>
              <a:chOff x="3428815" y="-892801"/>
              <a:chExt cx="1785874" cy="3920881"/>
            </a:xfrm>
          </p:grpSpPr>
          <p:sp>
            <p:nvSpPr>
              <p:cNvPr id="35" name="타원 34"/>
              <p:cNvSpPr/>
              <p:nvPr/>
            </p:nvSpPr>
            <p:spPr>
              <a:xfrm>
                <a:off x="3428815" y="136666"/>
                <a:ext cx="1785874" cy="1785874"/>
              </a:xfrm>
              <a:prstGeom prst="ellipse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타원 35"/>
              <p:cNvSpPr/>
              <p:nvPr/>
            </p:nvSpPr>
            <p:spPr>
              <a:xfrm>
                <a:off x="3428815" y="1242206"/>
                <a:ext cx="1785874" cy="1785874"/>
              </a:xfrm>
              <a:prstGeom prst="ellipse">
                <a:avLst/>
              </a:prstGeom>
              <a:solidFill>
                <a:schemeClr val="bg1">
                  <a:alpha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현 36"/>
              <p:cNvSpPr/>
              <p:nvPr/>
            </p:nvSpPr>
            <p:spPr>
              <a:xfrm rot="17638218">
                <a:off x="3428952" y="-892801"/>
                <a:ext cx="1785600" cy="1785600"/>
              </a:xfrm>
              <a:prstGeom prst="chord">
                <a:avLst>
                  <a:gd name="adj1" fmla="val 3998885"/>
                  <a:gd name="adj2" fmla="val 14738240"/>
                </a:avLst>
              </a:pr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57224" y="4121148"/>
            <a:ext cx="7772400" cy="1362075"/>
          </a:xfrm>
        </p:spPr>
        <p:txBody>
          <a:bodyPr anchor="t"/>
          <a:lstStyle>
            <a:lvl1pPr algn="r">
              <a:defRPr sz="4800" b="0" cap="all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57224" y="3571876"/>
            <a:ext cx="7772400" cy="549272"/>
          </a:xfrm>
        </p:spPr>
        <p:txBody>
          <a:bodyPr anchor="b"/>
          <a:lstStyle>
            <a:lvl1pPr marL="0" indent="0" algn="r">
              <a:buNone/>
              <a:defRPr sz="24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38328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6DC6F400-4D2A-43A0-B9E9-D827A02281C0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552828" y="6356350"/>
            <a:ext cx="2038344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850684D-1D1C-49C3-9C00-6F9504B3144A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7916-B9B2-42C7-9AAF-D419E5B18882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8328" y="274638"/>
            <a:ext cx="6519688" cy="93978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idx="9"/>
          </p:nvPr>
        </p:nvSpPr>
        <p:spPr>
          <a:xfrm>
            <a:off x="456028" y="164306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E55865CD-0950-4A0B-8BF5-7C96D1A69439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6858016" y="561968"/>
            <a:ext cx="1827612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8328" y="274638"/>
            <a:ext cx="6519688" cy="939784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6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7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E099E1-FE5F-4730-97B6-730C770886D5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6858016" y="561968"/>
            <a:ext cx="1828784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57356" y="4938720"/>
            <a:ext cx="5486400" cy="471500"/>
          </a:xfrm>
        </p:spPr>
        <p:txBody>
          <a:bodyPr anchor="b"/>
          <a:lstStyle>
            <a:lvl1pPr algn="l">
              <a:defRPr sz="2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857356" y="808045"/>
            <a:ext cx="5486400" cy="4114800"/>
          </a:xfrm>
          <a:solidFill>
            <a:schemeClr val="accent2">
              <a:lumMod val="90000"/>
              <a:lumOff val="10000"/>
            </a:schemeClr>
          </a:solidFill>
          <a:ln w="28575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57356" y="5410220"/>
            <a:ext cx="5486400" cy="8048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6603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F410934-3023-426B-ACDC-C86D3279A7D2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571868" y="6356350"/>
            <a:ext cx="1947656" cy="36512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94036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잔상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38328" y="274638"/>
            <a:ext cx="6519688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38328" y="1428736"/>
            <a:ext cx="8467344" cy="4697427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3832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accent2"/>
                </a:solidFill>
              </a:defRPr>
            </a:lvl1pPr>
          </a:lstStyle>
          <a:p>
            <a:fld id="{145D2DC5-D981-478C-96F2-D19A5FDA4D1C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858016" y="561968"/>
            <a:ext cx="1947656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7207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42844" y="356848"/>
            <a:ext cx="71438" cy="7858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44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1" hangingPunct="1">
        <a:spcBef>
          <a:spcPct val="20000"/>
        </a:spcBef>
        <a:buFont typeface="Arial"/>
        <a:buChar char="•"/>
        <a:defRPr sz="2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22300" indent="-2667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90600" indent="-2667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346200" indent="-266700" algn="l" defTabSz="914400" rtl="0" eaLnBrk="1" latinLnBrk="1" hangingPunct="1">
        <a:spcBef>
          <a:spcPct val="20000"/>
        </a:spcBef>
        <a:buFont typeface="Arial"/>
        <a:buChar char="–"/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7018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0574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6pPr>
      <a:lvl7pPr marL="24257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7pPr>
      <a:lvl8pPr marL="27813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8pPr>
      <a:lvl9pPr marL="31369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기독교와 중세 철학 </a:t>
            </a:r>
          </a:p>
        </p:txBody>
      </p:sp>
      <p:sp>
        <p:nvSpPr>
          <p:cNvPr id="5" name="직사각형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/>
              <a:t>둔스 스코투스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인간의 자유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자연법과 십계명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300"/>
              <a:t>둔스 스코투스(</a:t>
            </a:r>
            <a:r>
              <a:rPr lang="en-US" altLang="ko-KR" sz="4300"/>
              <a:t>Duns Scotus)</a:t>
            </a:r>
          </a:p>
        </p:txBody>
      </p:sp>
      <p:pic>
        <p:nvPicPr>
          <p:cNvPr id="3" name="내용 개체 틀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3072955" y="1428736"/>
            <a:ext cx="2940882" cy="4697427"/>
          </a:xfrm>
          <a:prstGeom prst="rect">
            <a:avLst/>
          </a:prstGeom>
        </p:spPr>
      </p:pic>
      <p:sp>
        <p:nvSpPr>
          <p:cNvPr id="5" name="구름 모양 설명선 4"/>
          <p:cNvSpPr/>
          <p:nvPr/>
        </p:nvSpPr>
        <p:spPr>
          <a:xfrm>
            <a:off x="0" y="1214422"/>
            <a:ext cx="3888486" cy="1331025"/>
          </a:xfrm>
          <a:prstGeom prst="cloudCallout">
            <a:avLst>
              <a:gd name="adj1" fmla="val 52383"/>
              <a:gd name="adj2" fmla="val 57379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200"/>
              <a:t>확고한 철학적 원리 </a:t>
            </a:r>
          </a:p>
        </p:txBody>
      </p:sp>
      <p:sp>
        <p:nvSpPr>
          <p:cNvPr id="6" name="구름 모양 설명선 5"/>
          <p:cNvSpPr/>
          <p:nvPr/>
        </p:nvSpPr>
        <p:spPr>
          <a:xfrm>
            <a:off x="6013837" y="1150407"/>
            <a:ext cx="2590667" cy="1459055"/>
          </a:xfrm>
          <a:prstGeom prst="cloudCallout">
            <a:avLst>
              <a:gd name="adj1" fmla="val -56160"/>
              <a:gd name="adj2" fmla="val 107554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300"/>
              <a:t>종교개혁자 칼빈</a:t>
            </a:r>
            <a:r>
              <a:rPr lang="ko-KR" altLang="en-US"/>
              <a:t> </a:t>
            </a:r>
          </a:p>
        </p:txBody>
      </p:sp>
      <p:sp>
        <p:nvSpPr>
          <p:cNvPr id="7" name="구름 모양 설명선 6"/>
          <p:cNvSpPr/>
          <p:nvPr/>
        </p:nvSpPr>
        <p:spPr>
          <a:xfrm>
            <a:off x="6013836" y="3777449"/>
            <a:ext cx="2064887" cy="1416342"/>
          </a:xfrm>
          <a:prstGeom prst="cloudCallout">
            <a:avLst>
              <a:gd name="adj1" fmla="val -67936"/>
              <a:gd name="adj2" fmla="val 36387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200"/>
              <a:t>데카르트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철학적 특징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아리스토텔레스와의 결별과 재해석 </a:t>
            </a:r>
          </a:p>
          <a:p>
            <a:pPr>
              <a:buNone/>
            </a:pPr>
            <a:r>
              <a:rPr lang="ko-KR" altLang="en-US"/>
              <a:t>1) 보편성의 개념</a:t>
            </a:r>
          </a:p>
          <a:p>
            <a:pPr>
              <a:buNone/>
            </a:pPr>
            <a:r>
              <a:rPr lang="ko-KR" altLang="en-US"/>
              <a:t>2) 형이상학 </a:t>
            </a:r>
          </a:p>
          <a:p>
            <a:pPr>
              <a:buNone/>
            </a:pPr>
            <a:r>
              <a:rPr lang="ko-KR" altLang="en-US"/>
              <a:t>3) 현실성과 잠재성</a:t>
            </a:r>
          </a:p>
          <a:p>
            <a:pPr>
              <a:buNone/>
            </a:pPr>
            <a:r>
              <a:rPr lang="ko-KR" altLang="en-US"/>
              <a:t>4) 질료 : 개체화의 원리 &lt;-&gt; 개별성 </a:t>
            </a:r>
          </a:p>
          <a:p>
            <a:pPr>
              <a:buNone/>
            </a:pPr>
            <a:r>
              <a:rPr lang="ko-KR" altLang="en-US"/>
              <a:t>5) 인간의 지성 </a:t>
            </a:r>
          </a:p>
          <a:p>
            <a:pPr>
              <a:buNone/>
            </a:pPr>
            <a:r>
              <a:rPr lang="ko-KR" altLang="en-US"/>
              <a:t>(1) 아리스토텔레스 - 순전한 지적 인식이 존재하지 않는다.</a:t>
            </a:r>
          </a:p>
          <a:p>
            <a:pPr>
              <a:buNone/>
            </a:pPr>
            <a:r>
              <a:rPr lang="ko-KR" altLang="en-US"/>
              <a:t>왜냐하면 정신적 능력은 개체화의 원리인 질료를 파악할 수 없기 때문이다.  </a:t>
            </a:r>
          </a:p>
          <a:p>
            <a:pPr>
              <a:buNone/>
            </a:pPr>
            <a:r>
              <a:rPr lang="ko-KR" altLang="en-US"/>
              <a:t>(2) 스코투스 - 지성은 각 개체의 단일성을 파악할 수 있다.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아퀴나스와의 차이점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신존재 증명 </a:t>
            </a:r>
          </a:p>
          <a:p>
            <a:pPr>
              <a:buNone/>
            </a:pPr>
            <a:r>
              <a:rPr lang="ko-KR" altLang="en-US"/>
              <a:t>1) 자연적 이성으로는 하나님을 알 수 없다. 신의 성은계시를 통해서만 알려질 수 있다. </a:t>
            </a:r>
          </a:p>
          <a:p>
            <a:pPr>
              <a:buNone/>
            </a:pPr>
            <a:r>
              <a:rPr lang="ko-KR" altLang="en-US"/>
              <a:t>2) 하나님은 자신이 만든 세상에 대하여 절대적으로 자유롭다. </a:t>
            </a:r>
          </a:p>
          <a:p>
            <a:pPr>
              <a:buNone/>
            </a:pPr>
            <a:r>
              <a:rPr lang="ko-KR" altLang="en-US"/>
              <a:t>* 오캄 (</a:t>
            </a:r>
            <a:r>
              <a:rPr lang="en-US" altLang="ko-KR"/>
              <a:t>via moderna) </a:t>
            </a:r>
            <a:r>
              <a:rPr lang="ko-KR" altLang="en-US"/>
              <a:t>와</a:t>
            </a:r>
            <a:r>
              <a:rPr lang="en-US" altLang="ko-KR"/>
              <a:t> </a:t>
            </a:r>
            <a:r>
              <a:rPr lang="ko-KR" altLang="en-US"/>
              <a:t>아퀴나스 (</a:t>
            </a:r>
            <a:r>
              <a:rPr lang="en-US" altLang="ko-KR"/>
              <a:t>via antiqua)</a:t>
            </a:r>
            <a:r>
              <a:rPr lang="ko-KR" altLang="en-US"/>
              <a:t>의</a:t>
            </a:r>
            <a:r>
              <a:rPr lang="en-US" altLang="ko-KR"/>
              <a:t> </a:t>
            </a:r>
            <a:r>
              <a:rPr lang="ko-KR" altLang="en-US"/>
              <a:t>연결</a:t>
            </a:r>
          </a:p>
          <a:p>
            <a:pPr>
              <a:buNone/>
            </a:pPr>
            <a:r>
              <a:rPr lang="ko-KR" altLang="en-US"/>
              <a:t>2. 인간 이해 </a:t>
            </a:r>
          </a:p>
          <a:p>
            <a:pPr>
              <a:buNone/>
            </a:pPr>
            <a:r>
              <a:rPr lang="ko-KR" altLang="en-US"/>
              <a:t>1) 아퀴나스 - 주지주의 </a:t>
            </a:r>
          </a:p>
          <a:p>
            <a:pPr>
              <a:buNone/>
            </a:pPr>
            <a:r>
              <a:rPr lang="ko-KR" altLang="en-US"/>
              <a:t>2) 스코투스 - 주의론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스코투스의 인식론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ko-KR" sz="3600">
                <a:latin typeface="함초롬바탕"/>
                <a:ea typeface="함초롬바탕"/>
              </a:rPr>
              <a:t>“대상 자체가 진정으로 존재해야 한다는 점은 요구되지 않는다. 하지만 대상을 나타내는 무언가가 존재해야 한다는 점은 요구된다. 종이 바로 그런 본성을, 즉 인식되는 대상이 그 안에 존재한다는 본성을 지니는데 대상은 종 안에 실제로 또는 사실상 존재하는 것이 아니라 종 안에 자신을 드러내는 방식으로 존재한다.” (Ord. 3. 366)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스코투스의 인식론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내가 흰 벽을 볼 때 벽이 희다는 것을 어떻게 알 수 있는가? </a:t>
            </a:r>
          </a:p>
          <a:p>
            <a:pPr>
              <a:buNone/>
            </a:pPr>
            <a:r>
              <a:rPr lang="ko-KR" altLang="en-US"/>
              <a:t>1) 아퀴나스 - 대상의 현존이 정신 안에 존재하기 때문에 </a:t>
            </a:r>
          </a:p>
          <a:p>
            <a:pPr>
              <a:buNone/>
            </a:pPr>
            <a:r>
              <a:rPr lang="ko-KR" altLang="en-US"/>
              <a:t>2) 스코투스 - 감각과 정신이 낳은 결과 </a:t>
            </a:r>
          </a:p>
          <a:p>
            <a:pPr>
              <a:buNone/>
            </a:pPr>
            <a:r>
              <a:rPr lang="ko-KR" altLang="en-US"/>
              <a:t>2. 직관적 인식과 추상적 인식을 구별 </a:t>
            </a:r>
          </a:p>
          <a:p>
            <a:pPr>
              <a:buNone/>
            </a:pPr>
            <a:r>
              <a:rPr lang="ko-KR" altLang="en-US"/>
              <a:t>"우리는 지성 안에 두 종류의 인식 또는 지적 작용이 있음을 알아야 한다. 그중 하나는 모든 현존으로부터 추상화함으로써 지성 안에 존재하는 작용이며, 다른 하나는 어떤 사물이 현존을 드러내는 한에서만 그것에 관하여 성립할 수 있는 작용이다." </a:t>
            </a:r>
          </a:p>
          <a:p>
            <a:pPr>
              <a:buNone/>
            </a:pPr>
            <a:r>
              <a:rPr lang="ko-KR" altLang="en-US"/>
              <a:t>- 완전한 직관적 지식과 불완전한 직관적 지식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스코투스의 무한한 존재 증명 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ko-KR" sz="2500">
                <a:latin typeface="함초롬바탕"/>
                <a:ea typeface="함초롬바탕"/>
              </a:rPr>
              <a:t>“현존할 수 있는 능력을 지닌 무언가가 있다고 가정해 보자. 무엇이 그것을 현존하게 만들 수 있을까? 그것은 반드시 무언가임에 틀림없다. 왜냐하면 무로부터는 아무것도 생겨나지 않기 때문이다. 또한 그것은 현존할 수 있는 능력을 지닌 것 자체와는 다른 무언가임에 틀림없다. 왜냐하면 아무것도 자신을 원인으로 삼을 수는 없기 때문이다. 이제 이 다른 무언가를 A라고 하자. A자체는 어떤 원인의 결과인가? 만일 그렇지 않다면 A는 우리가 지금까지 추구해 온 제일원리이다. 만일 그렇다면 A의 원인을 B라고 하자. 이와 동일한 논증을 B에 대해서도 반복할 수 있다. 이런 논증을 영원히 반복하는 일은 불가능하므로 우리는 결국 제일원인에 도달한다.”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무한한 존재의 증명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인과성의 구분 </a:t>
            </a:r>
          </a:p>
          <a:p>
            <a:pPr>
              <a:buNone/>
            </a:pPr>
            <a:r>
              <a:rPr lang="ko-KR" altLang="en-US"/>
              <a:t>1) 본질적으로 질서지어진 것 </a:t>
            </a:r>
          </a:p>
          <a:p>
            <a:pPr>
              <a:buNone/>
            </a:pPr>
            <a:r>
              <a:rPr lang="ko-KR" altLang="en-US"/>
              <a:t>- 정원사가 삽을 움직이고 그 삽이 흙을 옮기는 경우</a:t>
            </a:r>
          </a:p>
          <a:p>
            <a:pPr>
              <a:buNone/>
            </a:pPr>
            <a:r>
              <a:rPr lang="ko-KR" altLang="en-US"/>
              <a:t>- 수직적인 계층의 질서  </a:t>
            </a:r>
          </a:p>
          <a:p>
            <a:pPr>
              <a:buNone/>
            </a:pPr>
            <a:r>
              <a:rPr lang="ko-KR" altLang="en-US"/>
              <a:t>2) 우연적으로 질서지어진 것 </a:t>
            </a:r>
          </a:p>
          <a:p>
            <a:pPr>
              <a:buNone/>
            </a:pPr>
            <a:r>
              <a:rPr lang="ko-KR" altLang="en-US"/>
              <a:t>- 아버지는 자신이 낳은 아들의 원인일 수는 있지만 아들이 낳은 아들, 즉 손자의 원인일 수는 없다. </a:t>
            </a:r>
          </a:p>
          <a:p>
            <a:pPr>
              <a:buNone/>
            </a:pPr>
            <a:r>
              <a:rPr lang="ko-KR" altLang="en-US"/>
              <a:t>- 수평적인 인과의 연쇄 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신성한 법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행복은 추구하려는 본성적인 성향 + 정의를 추구하려는 본성적인 성향 (</a:t>
            </a:r>
            <a:r>
              <a:rPr lang="en-US" altLang="ko-KR"/>
              <a:t>affectio iustitiae) </a:t>
            </a:r>
          </a:p>
          <a:p>
            <a:endParaRPr lang="en-US" altLang="ko-KR"/>
          </a:p>
          <a:p>
            <a:r>
              <a:rPr lang="ko-KR" altLang="en-US"/>
              <a:t>정의를</a:t>
            </a:r>
            <a:r>
              <a:rPr lang="en-US" altLang="ko-KR"/>
              <a:t> </a:t>
            </a:r>
            <a:r>
              <a:rPr lang="ko-KR" altLang="en-US"/>
              <a:t>추구하려는 본성적인 성향은 자신의 이익에 얼마나 도움이 되는지와 상관없이 도덕법을 지키려는 성향으로 나타난다. </a:t>
            </a:r>
          </a:p>
          <a:p>
            <a:endParaRPr lang="ko-KR" altLang="en-US"/>
          </a:p>
          <a:p>
            <a:r>
              <a:rPr lang="ko-KR" altLang="en-US"/>
              <a:t>- 인간이 모든  선택을 통하여 오직 행복은 추구한다는 사실을 부정한다. 이는 누군가가 행복하도록 하는 일을 자신의 평생의 목표로 삼을 수도 있다는 것을 의미한다.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잔상">
  <a:themeElements>
    <a:clrScheme name="잔상">
      <a:dk1>
        <a:srgbClr val="7B4D7C"/>
      </a:dk1>
      <a:lt1>
        <a:srgbClr val="F3F0F4"/>
      </a:lt1>
      <a:dk2>
        <a:srgbClr val="888888"/>
      </a:dk2>
      <a:lt2>
        <a:srgbClr val="5A3452"/>
      </a:lt2>
      <a:accent1>
        <a:srgbClr val="CD1973"/>
      </a:accent1>
      <a:accent2>
        <a:srgbClr val="3A3A3A"/>
      </a:accent2>
      <a:accent3>
        <a:srgbClr val="5E2856"/>
      </a:accent3>
      <a:accent4>
        <a:srgbClr val="525252"/>
      </a:accent4>
      <a:accent5>
        <a:srgbClr val="841490"/>
      </a:accent5>
      <a:accent6>
        <a:srgbClr val="4686BA"/>
      </a:accent6>
      <a:hlink>
        <a:srgbClr val="FE19FF"/>
      </a:hlink>
      <a:folHlink>
        <a:srgbClr val="FFCCFF"/>
      </a:folHlink>
    </a:clrScheme>
    <a:fontScheme name="잔상">
      <a:majorFont>
        <a:latin typeface="Arial"/>
        <a:ea typeface="한컴 윤체 M"/>
        <a:cs typeface=""/>
      </a:majorFont>
      <a:minorFont>
        <a:latin typeface="Arial"/>
        <a:ea typeface="한컴 윤체 L"/>
        <a:cs typeface=""/>
      </a:minorFont>
    </a:fontScheme>
    <a:fmtScheme name="잔상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69000">
              <a:schemeClr val="phClr">
                <a:tint val="99000"/>
                <a:shade val="80000"/>
                <a:satMod val="20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rect">
            <a:fillToRect t="-50000" r="70000" b="180000"/>
          </a:path>
        </a:gradFill>
        <a:gradFill rotWithShape="1">
          <a:gsLst>
            <a:gs pos="0">
              <a:schemeClr val="phClr">
                <a:shade val="100000"/>
                <a:satMod val="200000"/>
              </a:schemeClr>
            </a:gs>
            <a:gs pos="57000">
              <a:schemeClr val="phClr">
                <a:shade val="30000"/>
                <a:satMod val="100000"/>
              </a:schemeClr>
            </a:gs>
            <a:gs pos="100000">
              <a:schemeClr val="phClr">
                <a:shade val="30000"/>
                <a:satMod val="100000"/>
              </a:schemeClr>
            </a:gs>
          </a:gsLst>
          <a:lin ang="30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506</Words>
  <Application>Microsoft Office PowerPoint</Application>
  <PresentationFormat>화면 슬라이드 쇼(4:3)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잔상</vt:lpstr>
      <vt:lpstr>기독교와 중세 철학 </vt:lpstr>
      <vt:lpstr>둔스 스코투스(Duns Scotus)</vt:lpstr>
      <vt:lpstr>철학적 특징 </vt:lpstr>
      <vt:lpstr>아퀴나스와의 차이점 </vt:lpstr>
      <vt:lpstr>스코투스의 인식론 </vt:lpstr>
      <vt:lpstr>스코투스의 인식론 </vt:lpstr>
      <vt:lpstr>스코투스의 무한한 존재 증명  </vt:lpstr>
      <vt:lpstr>무한한 존재의 증명 </vt:lpstr>
      <vt:lpstr>신성한 법</vt:lpstr>
      <vt:lpstr>인간의 자유 </vt:lpstr>
      <vt:lpstr>자연법과 십계명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기독교와 중세 철학</dc:title>
  <dc:creator>Shinhye</dc:creator>
  <cp:lastModifiedBy>김찬송</cp:lastModifiedBy>
  <cp:revision>24</cp:revision>
  <dcterms:created xsi:type="dcterms:W3CDTF">2015-05-26T00:46:14Z</dcterms:created>
  <dcterms:modified xsi:type="dcterms:W3CDTF">2015-06-02T06:48:20Z</dcterms:modified>
  <cp:contentStatus>화면 슬라이드 쇼(4:3)</cp:contentStatus>
</cp:coreProperties>
</file>